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4"/>
  </p:sldMasterIdLst>
  <p:notesMasterIdLst>
    <p:notesMasterId r:id="rId53"/>
  </p:notesMasterIdLst>
  <p:sldIdLst>
    <p:sldId id="256" r:id="rId5"/>
    <p:sldId id="641" r:id="rId6"/>
    <p:sldId id="601" r:id="rId7"/>
    <p:sldId id="583" r:id="rId8"/>
    <p:sldId id="584" r:id="rId9"/>
    <p:sldId id="607" r:id="rId10"/>
    <p:sldId id="586" r:id="rId11"/>
    <p:sldId id="590" r:id="rId12"/>
    <p:sldId id="588" r:id="rId13"/>
    <p:sldId id="589" r:id="rId14"/>
    <p:sldId id="642" r:id="rId15"/>
    <p:sldId id="598" r:id="rId16"/>
    <p:sldId id="666" r:id="rId17"/>
    <p:sldId id="615" r:id="rId18"/>
    <p:sldId id="647" r:id="rId19"/>
    <p:sldId id="648" r:id="rId20"/>
    <p:sldId id="635" r:id="rId21"/>
    <p:sldId id="604" r:id="rId22"/>
    <p:sldId id="633" r:id="rId23"/>
    <p:sldId id="616" r:id="rId24"/>
    <p:sldId id="622" r:id="rId25"/>
    <p:sldId id="632" r:id="rId26"/>
    <p:sldId id="606" r:id="rId27"/>
    <p:sldId id="643" r:id="rId28"/>
    <p:sldId id="644" r:id="rId29"/>
    <p:sldId id="645" r:id="rId30"/>
    <p:sldId id="646" r:id="rId31"/>
    <p:sldId id="605" r:id="rId32"/>
    <p:sldId id="649" r:id="rId33"/>
    <p:sldId id="650" r:id="rId34"/>
    <p:sldId id="623" r:id="rId35"/>
    <p:sldId id="651" r:id="rId36"/>
    <p:sldId id="652" r:id="rId37"/>
    <p:sldId id="653" r:id="rId38"/>
    <p:sldId id="654" r:id="rId39"/>
    <p:sldId id="631" r:id="rId40"/>
    <p:sldId id="655" r:id="rId41"/>
    <p:sldId id="656" r:id="rId42"/>
    <p:sldId id="657" r:id="rId43"/>
    <p:sldId id="658" r:id="rId44"/>
    <p:sldId id="659" r:id="rId45"/>
    <p:sldId id="634" r:id="rId46"/>
    <p:sldId id="660" r:id="rId47"/>
    <p:sldId id="661" r:id="rId48"/>
    <p:sldId id="662" r:id="rId49"/>
    <p:sldId id="663" r:id="rId50"/>
    <p:sldId id="664" r:id="rId51"/>
    <p:sldId id="665" r:id="rId52"/>
  </p:sldIdLst>
  <p:sldSz cx="11879263" cy="6840538"/>
  <p:notesSz cx="7023100" cy="9309100"/>
  <p:defaultTextStyle>
    <a:defPPr>
      <a:defRPr lang="en-US"/>
    </a:defPPr>
    <a:lvl1pPr marL="0" algn="l" defTabSz="1198047" rtl="0" eaLnBrk="1" latinLnBrk="0" hangingPunct="1">
      <a:defRPr sz="2358" kern="1200">
        <a:solidFill>
          <a:schemeClr val="tx1"/>
        </a:solidFill>
        <a:latin typeface="+mn-lt"/>
        <a:ea typeface="+mn-ea"/>
        <a:cs typeface="+mn-cs"/>
      </a:defRPr>
    </a:lvl1pPr>
    <a:lvl2pPr marL="599023" algn="l" defTabSz="1198047" rtl="0" eaLnBrk="1" latinLnBrk="0" hangingPunct="1">
      <a:defRPr sz="2358" kern="1200">
        <a:solidFill>
          <a:schemeClr val="tx1"/>
        </a:solidFill>
        <a:latin typeface="+mn-lt"/>
        <a:ea typeface="+mn-ea"/>
        <a:cs typeface="+mn-cs"/>
      </a:defRPr>
    </a:lvl2pPr>
    <a:lvl3pPr marL="1198047" algn="l" defTabSz="1198047" rtl="0" eaLnBrk="1" latinLnBrk="0" hangingPunct="1">
      <a:defRPr sz="2358" kern="1200">
        <a:solidFill>
          <a:schemeClr val="tx1"/>
        </a:solidFill>
        <a:latin typeface="+mn-lt"/>
        <a:ea typeface="+mn-ea"/>
        <a:cs typeface="+mn-cs"/>
      </a:defRPr>
    </a:lvl3pPr>
    <a:lvl4pPr marL="1797070" algn="l" defTabSz="1198047" rtl="0" eaLnBrk="1" latinLnBrk="0" hangingPunct="1">
      <a:defRPr sz="2358" kern="1200">
        <a:solidFill>
          <a:schemeClr val="tx1"/>
        </a:solidFill>
        <a:latin typeface="+mn-lt"/>
        <a:ea typeface="+mn-ea"/>
        <a:cs typeface="+mn-cs"/>
      </a:defRPr>
    </a:lvl4pPr>
    <a:lvl5pPr marL="2396094" algn="l" defTabSz="1198047" rtl="0" eaLnBrk="1" latinLnBrk="0" hangingPunct="1">
      <a:defRPr sz="2358" kern="1200">
        <a:solidFill>
          <a:schemeClr val="tx1"/>
        </a:solidFill>
        <a:latin typeface="+mn-lt"/>
        <a:ea typeface="+mn-ea"/>
        <a:cs typeface="+mn-cs"/>
      </a:defRPr>
    </a:lvl5pPr>
    <a:lvl6pPr marL="2995117" algn="l" defTabSz="1198047" rtl="0" eaLnBrk="1" latinLnBrk="0" hangingPunct="1">
      <a:defRPr sz="2358" kern="1200">
        <a:solidFill>
          <a:schemeClr val="tx1"/>
        </a:solidFill>
        <a:latin typeface="+mn-lt"/>
        <a:ea typeface="+mn-ea"/>
        <a:cs typeface="+mn-cs"/>
      </a:defRPr>
    </a:lvl6pPr>
    <a:lvl7pPr marL="3594141" algn="l" defTabSz="1198047" rtl="0" eaLnBrk="1" latinLnBrk="0" hangingPunct="1">
      <a:defRPr sz="2358" kern="1200">
        <a:solidFill>
          <a:schemeClr val="tx1"/>
        </a:solidFill>
        <a:latin typeface="+mn-lt"/>
        <a:ea typeface="+mn-ea"/>
        <a:cs typeface="+mn-cs"/>
      </a:defRPr>
    </a:lvl7pPr>
    <a:lvl8pPr marL="4193164" algn="l" defTabSz="1198047" rtl="0" eaLnBrk="1" latinLnBrk="0" hangingPunct="1">
      <a:defRPr sz="2358" kern="1200">
        <a:solidFill>
          <a:schemeClr val="tx1"/>
        </a:solidFill>
        <a:latin typeface="+mn-lt"/>
        <a:ea typeface="+mn-ea"/>
        <a:cs typeface="+mn-cs"/>
      </a:defRPr>
    </a:lvl8pPr>
    <a:lvl9pPr marL="4792188" algn="l" defTabSz="1198047" rtl="0" eaLnBrk="1" latinLnBrk="0" hangingPunct="1">
      <a:defRPr sz="235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5" userDrawn="1">
          <p15:clr>
            <a:srgbClr val="A4A3A4"/>
          </p15:clr>
        </p15:guide>
        <p15:guide id="2" pos="374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66FF33"/>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9F4FA4-FE20-48E8-BCC9-1FB561397876}" v="4" dt="2024-11-18T02:06:26.9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67568" autoAdjust="0"/>
  </p:normalViewPr>
  <p:slideViewPr>
    <p:cSldViewPr snapToGrid="0">
      <p:cViewPr varScale="1">
        <p:scale>
          <a:sx n="77" d="100"/>
          <a:sy n="77" d="100"/>
        </p:scale>
        <p:origin x="1950" y="90"/>
      </p:cViewPr>
      <p:guideLst>
        <p:guide orient="horz" pos="2155"/>
        <p:guide pos="3742"/>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5" d="100"/>
          <a:sy n="85" d="100"/>
        </p:scale>
        <p:origin x="3846"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F05112EF-782B-4781-8057-97EACF13E553}" type="datetimeFigureOut">
              <a:rPr lang="en-US" smtClean="0"/>
              <a:t>9/9/2025</a:t>
            </a:fld>
            <a:endParaRPr lang="en-US"/>
          </a:p>
        </p:txBody>
      </p:sp>
      <p:sp>
        <p:nvSpPr>
          <p:cNvPr id="4" name="Slide Image Placeholder 3"/>
          <p:cNvSpPr>
            <a:spLocks noGrp="1" noRot="1" noChangeAspect="1"/>
          </p:cNvSpPr>
          <p:nvPr>
            <p:ph type="sldImg" idx="2"/>
          </p:nvPr>
        </p:nvSpPr>
        <p:spPr>
          <a:xfrm>
            <a:off x="481013" y="698500"/>
            <a:ext cx="6061075"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FFD34929-2CBB-4923-81FC-51A0C845407F}" type="slidenum">
              <a:rPr lang="en-US" smtClean="0"/>
              <a:t>‹#›</a:t>
            </a:fld>
            <a:endParaRPr lang="en-US"/>
          </a:p>
        </p:txBody>
      </p:sp>
    </p:spTree>
    <p:extLst>
      <p:ext uri="{BB962C8B-B14F-4D97-AF65-F5344CB8AC3E}">
        <p14:creationId xmlns:p14="http://schemas.microsoft.com/office/powerpoint/2010/main" val="4104250851"/>
      </p:ext>
    </p:extLst>
  </p:cSld>
  <p:clrMap bg1="lt1" tx1="dk1" bg2="lt2" tx2="dk2" accent1="accent1" accent2="accent2" accent3="accent3" accent4="accent4" accent5="accent5" accent6="accent6" hlink="hlink" folHlink="folHlink"/>
  <p:notesStyle>
    <a:lvl1pPr marL="0" algn="l" defTabSz="1198047" rtl="0" eaLnBrk="1" latinLnBrk="0" hangingPunct="1">
      <a:defRPr sz="1572" kern="1200">
        <a:solidFill>
          <a:schemeClr val="tx1"/>
        </a:solidFill>
        <a:latin typeface="+mn-lt"/>
        <a:ea typeface="+mn-ea"/>
        <a:cs typeface="+mn-cs"/>
      </a:defRPr>
    </a:lvl1pPr>
    <a:lvl2pPr marL="599023" algn="l" defTabSz="1198047" rtl="0" eaLnBrk="1" latinLnBrk="0" hangingPunct="1">
      <a:defRPr sz="1572" kern="1200">
        <a:solidFill>
          <a:schemeClr val="tx1"/>
        </a:solidFill>
        <a:latin typeface="+mn-lt"/>
        <a:ea typeface="+mn-ea"/>
        <a:cs typeface="+mn-cs"/>
      </a:defRPr>
    </a:lvl2pPr>
    <a:lvl3pPr marL="1198047" algn="l" defTabSz="1198047" rtl="0" eaLnBrk="1" latinLnBrk="0" hangingPunct="1">
      <a:defRPr sz="1572" kern="1200">
        <a:solidFill>
          <a:schemeClr val="tx1"/>
        </a:solidFill>
        <a:latin typeface="+mn-lt"/>
        <a:ea typeface="+mn-ea"/>
        <a:cs typeface="+mn-cs"/>
      </a:defRPr>
    </a:lvl3pPr>
    <a:lvl4pPr marL="1797070" algn="l" defTabSz="1198047" rtl="0" eaLnBrk="1" latinLnBrk="0" hangingPunct="1">
      <a:defRPr sz="1572" kern="1200">
        <a:solidFill>
          <a:schemeClr val="tx1"/>
        </a:solidFill>
        <a:latin typeface="+mn-lt"/>
        <a:ea typeface="+mn-ea"/>
        <a:cs typeface="+mn-cs"/>
      </a:defRPr>
    </a:lvl4pPr>
    <a:lvl5pPr marL="2396094" algn="l" defTabSz="1198047" rtl="0" eaLnBrk="1" latinLnBrk="0" hangingPunct="1">
      <a:defRPr sz="1572" kern="1200">
        <a:solidFill>
          <a:schemeClr val="tx1"/>
        </a:solidFill>
        <a:latin typeface="+mn-lt"/>
        <a:ea typeface="+mn-ea"/>
        <a:cs typeface="+mn-cs"/>
      </a:defRPr>
    </a:lvl5pPr>
    <a:lvl6pPr marL="2995117" algn="l" defTabSz="1198047" rtl="0" eaLnBrk="1" latinLnBrk="0" hangingPunct="1">
      <a:defRPr sz="1572" kern="1200">
        <a:solidFill>
          <a:schemeClr val="tx1"/>
        </a:solidFill>
        <a:latin typeface="+mn-lt"/>
        <a:ea typeface="+mn-ea"/>
        <a:cs typeface="+mn-cs"/>
      </a:defRPr>
    </a:lvl6pPr>
    <a:lvl7pPr marL="3594141" algn="l" defTabSz="1198047" rtl="0" eaLnBrk="1" latinLnBrk="0" hangingPunct="1">
      <a:defRPr sz="1572" kern="1200">
        <a:solidFill>
          <a:schemeClr val="tx1"/>
        </a:solidFill>
        <a:latin typeface="+mn-lt"/>
        <a:ea typeface="+mn-ea"/>
        <a:cs typeface="+mn-cs"/>
      </a:defRPr>
    </a:lvl7pPr>
    <a:lvl8pPr marL="4193164" algn="l" defTabSz="1198047" rtl="0" eaLnBrk="1" latinLnBrk="0" hangingPunct="1">
      <a:defRPr sz="1572" kern="1200">
        <a:solidFill>
          <a:schemeClr val="tx1"/>
        </a:solidFill>
        <a:latin typeface="+mn-lt"/>
        <a:ea typeface="+mn-ea"/>
        <a:cs typeface="+mn-cs"/>
      </a:defRPr>
    </a:lvl8pPr>
    <a:lvl9pPr marL="4792188" algn="l" defTabSz="1198047" rtl="0" eaLnBrk="1" latinLnBrk="0" hangingPunct="1">
      <a:defRPr sz="157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698500"/>
            <a:ext cx="6061075" cy="3490913"/>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FFD34929-2CBB-4923-81FC-51A0C845407F}" type="slidenum">
              <a:rPr lang="en-US" smtClean="0"/>
              <a:t>1</a:t>
            </a:fld>
            <a:endParaRPr lang="en-US"/>
          </a:p>
        </p:txBody>
      </p:sp>
    </p:spTree>
    <p:extLst>
      <p:ext uri="{BB962C8B-B14F-4D97-AF65-F5344CB8AC3E}">
        <p14:creationId xmlns:p14="http://schemas.microsoft.com/office/powerpoint/2010/main" val="19751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0850" y="685800"/>
            <a:ext cx="5956300" cy="3429000"/>
          </a:xfrm>
        </p:spPr>
      </p:sp>
      <p:sp>
        <p:nvSpPr>
          <p:cNvPr id="3" name="Notes Placeholder 2"/>
          <p:cNvSpPr>
            <a:spLocks noGrp="1"/>
          </p:cNvSpPr>
          <p:nvPr>
            <p:ph type="body" idx="1"/>
          </p:nvPr>
        </p:nvSpPr>
        <p:spPr>
          <a:xfrm>
            <a:off x="450850" y="4421823"/>
            <a:ext cx="5956300" cy="4189095"/>
          </a:xfrm>
        </p:spPr>
        <p:txBody>
          <a:bodyPr/>
          <a:lstStyle/>
          <a:p>
            <a:endParaRPr lang="en-CA" dirty="0"/>
          </a:p>
        </p:txBody>
      </p:sp>
      <p:sp>
        <p:nvSpPr>
          <p:cNvPr id="4" name="Slide Number Placeholder 3"/>
          <p:cNvSpPr>
            <a:spLocks noGrp="1"/>
          </p:cNvSpPr>
          <p:nvPr>
            <p:ph type="sldNum" sz="quarter" idx="5"/>
          </p:nvPr>
        </p:nvSpPr>
        <p:spPr/>
        <p:txBody>
          <a:bodyPr/>
          <a:lstStyle/>
          <a:p>
            <a:fld id="{FFD34929-2CBB-4923-81FC-51A0C845407F}" type="slidenum">
              <a:rPr lang="en-US" smtClean="0"/>
              <a:t>10</a:t>
            </a:fld>
            <a:endParaRPr lang="en-US"/>
          </a:p>
        </p:txBody>
      </p:sp>
    </p:spTree>
    <p:extLst>
      <p:ext uri="{BB962C8B-B14F-4D97-AF65-F5344CB8AC3E}">
        <p14:creationId xmlns:p14="http://schemas.microsoft.com/office/powerpoint/2010/main" val="7568857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698500"/>
            <a:ext cx="6061075" cy="3490913"/>
          </a:xfrm>
        </p:spPr>
      </p:sp>
      <p:sp>
        <p:nvSpPr>
          <p:cNvPr id="3" name="Notes Placeholder 2"/>
          <p:cNvSpPr>
            <a:spLocks noGrp="1"/>
          </p:cNvSpPr>
          <p:nvPr>
            <p:ph type="body" idx="1"/>
          </p:nvPr>
        </p:nvSpPr>
        <p:spPr>
          <a:xfrm>
            <a:off x="481013" y="4421823"/>
            <a:ext cx="6061075" cy="4189095"/>
          </a:xfrm>
        </p:spPr>
        <p:txBody>
          <a:bodyPr/>
          <a:lstStyle/>
          <a:p>
            <a:endParaRPr lang="en-US" dirty="0"/>
          </a:p>
        </p:txBody>
      </p:sp>
      <p:sp>
        <p:nvSpPr>
          <p:cNvPr id="4" name="Slide Number Placeholder 3"/>
          <p:cNvSpPr>
            <a:spLocks noGrp="1"/>
          </p:cNvSpPr>
          <p:nvPr>
            <p:ph type="sldNum" sz="quarter" idx="5"/>
          </p:nvPr>
        </p:nvSpPr>
        <p:spPr/>
        <p:txBody>
          <a:bodyPr/>
          <a:lstStyle/>
          <a:p>
            <a:fld id="{FFD34929-2CBB-4923-81FC-51A0C845407F}" type="slidenum">
              <a:rPr lang="en-US" smtClean="0"/>
              <a:t>11</a:t>
            </a:fld>
            <a:endParaRPr lang="en-US"/>
          </a:p>
        </p:txBody>
      </p:sp>
    </p:spTree>
    <p:extLst>
      <p:ext uri="{BB962C8B-B14F-4D97-AF65-F5344CB8AC3E}">
        <p14:creationId xmlns:p14="http://schemas.microsoft.com/office/powerpoint/2010/main" val="3932081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0850" y="685800"/>
            <a:ext cx="6088063" cy="3505200"/>
          </a:xfrm>
        </p:spPr>
      </p:sp>
      <p:sp>
        <p:nvSpPr>
          <p:cNvPr id="3" name="Notes Placeholder 2"/>
          <p:cNvSpPr>
            <a:spLocks noGrp="1"/>
          </p:cNvSpPr>
          <p:nvPr>
            <p:ph type="body" idx="1"/>
          </p:nvPr>
        </p:nvSpPr>
        <p:spPr>
          <a:xfrm>
            <a:off x="450849" y="4421823"/>
            <a:ext cx="5956299" cy="4189095"/>
          </a:xfrm>
        </p:spPr>
        <p:txBody>
          <a:bodyPr/>
          <a:lstStyle/>
          <a:p>
            <a:endParaRPr lang="en-CA" dirty="0"/>
          </a:p>
        </p:txBody>
      </p:sp>
      <p:sp>
        <p:nvSpPr>
          <p:cNvPr id="4" name="Slide Number Placeholder 3"/>
          <p:cNvSpPr>
            <a:spLocks noGrp="1"/>
          </p:cNvSpPr>
          <p:nvPr>
            <p:ph type="sldNum" sz="quarter" idx="5"/>
          </p:nvPr>
        </p:nvSpPr>
        <p:spPr/>
        <p:txBody>
          <a:bodyPr/>
          <a:lstStyle/>
          <a:p>
            <a:fld id="{FFD34929-2CBB-4923-81FC-51A0C845407F}" type="slidenum">
              <a:rPr lang="en-US" smtClean="0"/>
              <a:t>12</a:t>
            </a:fld>
            <a:endParaRPr lang="en-US"/>
          </a:p>
        </p:txBody>
      </p:sp>
    </p:spTree>
    <p:extLst>
      <p:ext uri="{BB962C8B-B14F-4D97-AF65-F5344CB8AC3E}">
        <p14:creationId xmlns:p14="http://schemas.microsoft.com/office/powerpoint/2010/main" val="41177233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6888" y="687388"/>
            <a:ext cx="5902325" cy="3398837"/>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FD34929-2CBB-4923-81FC-51A0C845407F}" type="slidenum">
              <a:rPr lang="en-US" smtClean="0"/>
              <a:t>13</a:t>
            </a:fld>
            <a:endParaRPr lang="en-US"/>
          </a:p>
        </p:txBody>
      </p:sp>
    </p:spTree>
    <p:extLst>
      <p:ext uri="{BB962C8B-B14F-4D97-AF65-F5344CB8AC3E}">
        <p14:creationId xmlns:p14="http://schemas.microsoft.com/office/powerpoint/2010/main" val="6325368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0213" y="685800"/>
            <a:ext cx="5975350" cy="3441700"/>
          </a:xfrm>
        </p:spPr>
      </p:sp>
      <p:sp>
        <p:nvSpPr>
          <p:cNvPr id="3" name="Notes Placeholder 2"/>
          <p:cNvSpPr>
            <a:spLocks noGrp="1"/>
          </p:cNvSpPr>
          <p:nvPr>
            <p:ph type="body" idx="1"/>
          </p:nvPr>
        </p:nvSpPr>
        <p:spPr>
          <a:xfrm>
            <a:off x="702309" y="4421823"/>
            <a:ext cx="5703253" cy="4189095"/>
          </a:xfrm>
        </p:spPr>
        <p:txBody>
          <a:bodyPr/>
          <a:lstStyle/>
          <a:p>
            <a:pPr marL="285750" marR="0" lvl="0" indent="-285750" algn="l" defTabSz="119804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a:p>
        </p:txBody>
      </p:sp>
      <p:sp>
        <p:nvSpPr>
          <p:cNvPr id="4" name="Slide Number Placeholder 3"/>
          <p:cNvSpPr>
            <a:spLocks noGrp="1"/>
          </p:cNvSpPr>
          <p:nvPr>
            <p:ph type="sldNum" sz="quarter" idx="5"/>
          </p:nvPr>
        </p:nvSpPr>
        <p:spPr/>
        <p:txBody>
          <a:bodyPr/>
          <a:lstStyle/>
          <a:p>
            <a:fld id="{FFD34929-2CBB-4923-81FC-51A0C845407F}" type="slidenum">
              <a:rPr lang="en-US" smtClean="0"/>
              <a:t>14</a:t>
            </a:fld>
            <a:endParaRPr lang="en-US"/>
          </a:p>
        </p:txBody>
      </p:sp>
    </p:spTree>
    <p:extLst>
      <p:ext uri="{BB962C8B-B14F-4D97-AF65-F5344CB8AC3E}">
        <p14:creationId xmlns:p14="http://schemas.microsoft.com/office/powerpoint/2010/main" val="403997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9588" y="823913"/>
            <a:ext cx="5902325" cy="3398837"/>
          </a:xfrm>
        </p:spPr>
      </p:sp>
      <p:sp>
        <p:nvSpPr>
          <p:cNvPr id="3" name="Notes Placeholder 2"/>
          <p:cNvSpPr>
            <a:spLocks noGrp="1"/>
          </p:cNvSpPr>
          <p:nvPr>
            <p:ph type="body" idx="1"/>
          </p:nvPr>
        </p:nvSpPr>
        <p:spPr>
          <a:xfrm>
            <a:off x="509588" y="4549850"/>
            <a:ext cx="5902324" cy="6942387"/>
          </a:xfrm>
        </p:spPr>
        <p:txBody>
          <a:bodyPr/>
          <a:lstStyle/>
          <a:p>
            <a:pPr marL="285750" indent="-285750" algn="l">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FD34929-2CBB-4923-81FC-51A0C845407F}" type="slidenum">
              <a:rPr lang="en-US" smtClean="0"/>
              <a:t>15</a:t>
            </a:fld>
            <a:endParaRPr lang="en-US"/>
          </a:p>
        </p:txBody>
      </p:sp>
    </p:spTree>
    <p:extLst>
      <p:ext uri="{BB962C8B-B14F-4D97-AF65-F5344CB8AC3E}">
        <p14:creationId xmlns:p14="http://schemas.microsoft.com/office/powerpoint/2010/main" val="29039782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7363" y="654050"/>
            <a:ext cx="5915025" cy="3406775"/>
          </a:xfrm>
        </p:spPr>
      </p:sp>
      <p:sp>
        <p:nvSpPr>
          <p:cNvPr id="3" name="Notes Placeholder 2"/>
          <p:cNvSpPr>
            <a:spLocks noGrp="1"/>
          </p:cNvSpPr>
          <p:nvPr>
            <p:ph type="body" idx="1"/>
          </p:nvPr>
        </p:nvSpPr>
        <p:spPr>
          <a:xfrm>
            <a:off x="487363" y="4465955"/>
            <a:ext cx="5912979" cy="4189095"/>
          </a:xfrm>
        </p:spPr>
        <p:txBody>
          <a:bodyPr/>
          <a:lstStyle/>
          <a:p>
            <a:endParaRPr lang="en-US" dirty="0"/>
          </a:p>
        </p:txBody>
      </p:sp>
      <p:sp>
        <p:nvSpPr>
          <p:cNvPr id="4" name="Slide Number Placeholder 3"/>
          <p:cNvSpPr>
            <a:spLocks noGrp="1"/>
          </p:cNvSpPr>
          <p:nvPr>
            <p:ph type="sldNum" sz="quarter" idx="5"/>
          </p:nvPr>
        </p:nvSpPr>
        <p:spPr/>
        <p:txBody>
          <a:bodyPr/>
          <a:lstStyle/>
          <a:p>
            <a:fld id="{FFD34929-2CBB-4923-81FC-51A0C845407F}" type="slidenum">
              <a:rPr lang="en-US" sz="1500" smtClean="0"/>
              <a:t>16</a:t>
            </a:fld>
            <a:endParaRPr lang="en-US" sz="1500"/>
          </a:p>
        </p:txBody>
      </p:sp>
    </p:spTree>
    <p:extLst>
      <p:ext uri="{BB962C8B-B14F-4D97-AF65-F5344CB8AC3E}">
        <p14:creationId xmlns:p14="http://schemas.microsoft.com/office/powerpoint/2010/main" val="36563722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7B092-7D8A-E007-5214-F28193DC75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55BC37-D53A-0952-6FF2-C134693383B4}"/>
              </a:ext>
            </a:extLst>
          </p:cNvPr>
          <p:cNvSpPr>
            <a:spLocks noGrp="1" noRot="1" noChangeAspect="1"/>
          </p:cNvSpPr>
          <p:nvPr>
            <p:ph type="sldImg"/>
          </p:nvPr>
        </p:nvSpPr>
        <p:spPr>
          <a:xfrm>
            <a:off x="482600" y="685800"/>
            <a:ext cx="5922963" cy="3411538"/>
          </a:xfrm>
        </p:spPr>
      </p:sp>
      <p:sp>
        <p:nvSpPr>
          <p:cNvPr id="3" name="Notes Placeholder 2">
            <a:extLst>
              <a:ext uri="{FF2B5EF4-FFF2-40B4-BE49-F238E27FC236}">
                <a16:creationId xmlns:a16="http://schemas.microsoft.com/office/drawing/2014/main" id="{726B75FB-A240-029A-EAC8-FF58162E7E4C}"/>
              </a:ext>
            </a:extLst>
          </p:cNvPr>
          <p:cNvSpPr>
            <a:spLocks noGrp="1"/>
          </p:cNvSpPr>
          <p:nvPr>
            <p:ph type="body" idx="1"/>
          </p:nvPr>
        </p:nvSpPr>
        <p:spPr>
          <a:xfrm>
            <a:off x="600075" y="4652934"/>
            <a:ext cx="5806440" cy="4189095"/>
          </a:xfrm>
        </p:spPr>
        <p:txBody>
          <a:bodyPr/>
          <a:lstStyle/>
          <a:p>
            <a:pPr marL="342900" indent="-342900"/>
            <a:endParaRPr lang="en-CA" dirty="0"/>
          </a:p>
        </p:txBody>
      </p:sp>
      <p:sp>
        <p:nvSpPr>
          <p:cNvPr id="4" name="Slide Number Placeholder 3">
            <a:extLst>
              <a:ext uri="{FF2B5EF4-FFF2-40B4-BE49-F238E27FC236}">
                <a16:creationId xmlns:a16="http://schemas.microsoft.com/office/drawing/2014/main" id="{9A9A6A84-5C6A-4E6B-5FDE-1C34EAE272FB}"/>
              </a:ext>
            </a:extLst>
          </p:cNvPr>
          <p:cNvSpPr>
            <a:spLocks noGrp="1"/>
          </p:cNvSpPr>
          <p:nvPr>
            <p:ph type="sldNum" sz="quarter" idx="5"/>
          </p:nvPr>
        </p:nvSpPr>
        <p:spPr/>
        <p:txBody>
          <a:bodyPr/>
          <a:lstStyle/>
          <a:p>
            <a:fld id="{FFD34929-2CBB-4923-81FC-51A0C845407F}" type="slidenum">
              <a:rPr lang="en-US" smtClean="0"/>
              <a:t>17</a:t>
            </a:fld>
            <a:endParaRPr lang="en-US"/>
          </a:p>
        </p:txBody>
      </p:sp>
    </p:spTree>
    <p:extLst>
      <p:ext uri="{BB962C8B-B14F-4D97-AF65-F5344CB8AC3E}">
        <p14:creationId xmlns:p14="http://schemas.microsoft.com/office/powerpoint/2010/main" val="19728362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0850" y="685800"/>
            <a:ext cx="5956300" cy="34290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FD34929-2CBB-4923-81FC-51A0C845407F}" type="slidenum">
              <a:rPr lang="en-US" smtClean="0"/>
              <a:t>18</a:t>
            </a:fld>
            <a:endParaRPr lang="en-US"/>
          </a:p>
        </p:txBody>
      </p:sp>
    </p:spTree>
    <p:extLst>
      <p:ext uri="{BB962C8B-B14F-4D97-AF65-F5344CB8AC3E}">
        <p14:creationId xmlns:p14="http://schemas.microsoft.com/office/powerpoint/2010/main" val="18053699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698500"/>
            <a:ext cx="6061075" cy="3490913"/>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FD34929-2CBB-4923-81FC-51A0C845407F}" type="slidenum">
              <a:rPr lang="en-US" smtClean="0"/>
              <a:t>19</a:t>
            </a:fld>
            <a:endParaRPr lang="en-US"/>
          </a:p>
        </p:txBody>
      </p:sp>
    </p:spTree>
    <p:extLst>
      <p:ext uri="{BB962C8B-B14F-4D97-AF65-F5344CB8AC3E}">
        <p14:creationId xmlns:p14="http://schemas.microsoft.com/office/powerpoint/2010/main" val="1389022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698500"/>
            <a:ext cx="6061075" cy="3490913"/>
          </a:xfrm>
        </p:spPr>
      </p:sp>
      <p:sp>
        <p:nvSpPr>
          <p:cNvPr id="3" name="Notes Placeholder 2"/>
          <p:cNvSpPr>
            <a:spLocks noGrp="1"/>
          </p:cNvSpPr>
          <p:nvPr>
            <p:ph type="body" idx="1"/>
          </p:nvPr>
        </p:nvSpPr>
        <p:spPr>
          <a:xfrm>
            <a:off x="481013" y="4421823"/>
            <a:ext cx="6061075" cy="4189095"/>
          </a:xfrm>
        </p:spPr>
        <p:txBody>
          <a:bodyPr/>
          <a:lstStyle/>
          <a:p>
            <a:endParaRPr lang="en-CA" dirty="0"/>
          </a:p>
        </p:txBody>
      </p:sp>
      <p:sp>
        <p:nvSpPr>
          <p:cNvPr id="4" name="Slide Number Placeholder 3"/>
          <p:cNvSpPr>
            <a:spLocks noGrp="1"/>
          </p:cNvSpPr>
          <p:nvPr>
            <p:ph type="sldNum" sz="quarter" idx="5"/>
          </p:nvPr>
        </p:nvSpPr>
        <p:spPr/>
        <p:txBody>
          <a:bodyPr/>
          <a:lstStyle/>
          <a:p>
            <a:fld id="{FFD34929-2CBB-4923-81FC-51A0C845407F}" type="slidenum">
              <a:rPr lang="en-US" smtClean="0"/>
              <a:t>2</a:t>
            </a:fld>
            <a:endParaRPr lang="en-US" dirty="0"/>
          </a:p>
        </p:txBody>
      </p:sp>
    </p:spTree>
    <p:extLst>
      <p:ext uri="{BB962C8B-B14F-4D97-AF65-F5344CB8AC3E}">
        <p14:creationId xmlns:p14="http://schemas.microsoft.com/office/powerpoint/2010/main" val="38465034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7363" y="798513"/>
            <a:ext cx="5922962" cy="3411537"/>
          </a:xfrm>
        </p:spPr>
      </p:sp>
      <p:sp>
        <p:nvSpPr>
          <p:cNvPr id="3" name="Notes Placeholder 2"/>
          <p:cNvSpPr>
            <a:spLocks noGrp="1"/>
          </p:cNvSpPr>
          <p:nvPr>
            <p:ph type="body" idx="1"/>
          </p:nvPr>
        </p:nvSpPr>
        <p:spPr>
          <a:xfrm>
            <a:off x="702309" y="4421823"/>
            <a:ext cx="5708015" cy="4189095"/>
          </a:xfrm>
        </p:spPr>
        <p:txBody>
          <a:bodyPr/>
          <a:lstStyle/>
          <a:p>
            <a:endParaRPr lang="en-CA" dirty="0"/>
          </a:p>
        </p:txBody>
      </p:sp>
      <p:sp>
        <p:nvSpPr>
          <p:cNvPr id="4" name="Slide Number Placeholder 3"/>
          <p:cNvSpPr>
            <a:spLocks noGrp="1"/>
          </p:cNvSpPr>
          <p:nvPr>
            <p:ph type="sldNum" sz="quarter" idx="5"/>
          </p:nvPr>
        </p:nvSpPr>
        <p:spPr/>
        <p:txBody>
          <a:bodyPr/>
          <a:lstStyle/>
          <a:p>
            <a:fld id="{FFD34929-2CBB-4923-81FC-51A0C845407F}" type="slidenum">
              <a:rPr lang="en-US" smtClean="0"/>
              <a:t>20</a:t>
            </a:fld>
            <a:endParaRPr lang="en-US"/>
          </a:p>
        </p:txBody>
      </p:sp>
    </p:spTree>
    <p:extLst>
      <p:ext uri="{BB962C8B-B14F-4D97-AF65-F5344CB8AC3E}">
        <p14:creationId xmlns:p14="http://schemas.microsoft.com/office/powerpoint/2010/main" val="18429606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7363" y="685800"/>
            <a:ext cx="5918200" cy="3408363"/>
          </a:xfrm>
        </p:spPr>
      </p:sp>
      <p:sp>
        <p:nvSpPr>
          <p:cNvPr id="3" name="Notes Placeholder 2"/>
          <p:cNvSpPr>
            <a:spLocks noGrp="1"/>
          </p:cNvSpPr>
          <p:nvPr>
            <p:ph type="body" idx="1"/>
          </p:nvPr>
        </p:nvSpPr>
        <p:spPr>
          <a:xfrm>
            <a:off x="702309" y="4421823"/>
            <a:ext cx="5703253" cy="4189095"/>
          </a:xfrm>
        </p:spPr>
        <p:txBody>
          <a:bodyPr/>
          <a:lstStyle/>
          <a:p>
            <a:pPr marL="342900" indent="-342900"/>
            <a:endParaRPr lang="en-CA" dirty="0"/>
          </a:p>
        </p:txBody>
      </p:sp>
      <p:sp>
        <p:nvSpPr>
          <p:cNvPr id="4" name="Slide Number Placeholder 3"/>
          <p:cNvSpPr>
            <a:spLocks noGrp="1"/>
          </p:cNvSpPr>
          <p:nvPr>
            <p:ph type="sldNum" sz="quarter" idx="5"/>
          </p:nvPr>
        </p:nvSpPr>
        <p:spPr/>
        <p:txBody>
          <a:bodyPr/>
          <a:lstStyle/>
          <a:p>
            <a:fld id="{FFD34929-2CBB-4923-81FC-51A0C845407F}" type="slidenum">
              <a:rPr lang="en-US" smtClean="0"/>
              <a:t>21</a:t>
            </a:fld>
            <a:endParaRPr lang="en-US"/>
          </a:p>
        </p:txBody>
      </p:sp>
    </p:spTree>
    <p:extLst>
      <p:ext uri="{BB962C8B-B14F-4D97-AF65-F5344CB8AC3E}">
        <p14:creationId xmlns:p14="http://schemas.microsoft.com/office/powerpoint/2010/main" val="30002846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0850" y="685800"/>
            <a:ext cx="5956300" cy="34290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FD34929-2CBB-4923-81FC-51A0C845407F}" type="slidenum">
              <a:rPr lang="en-US" smtClean="0"/>
              <a:t>22</a:t>
            </a:fld>
            <a:endParaRPr lang="en-US"/>
          </a:p>
        </p:txBody>
      </p:sp>
    </p:spTree>
    <p:extLst>
      <p:ext uri="{BB962C8B-B14F-4D97-AF65-F5344CB8AC3E}">
        <p14:creationId xmlns:p14="http://schemas.microsoft.com/office/powerpoint/2010/main" val="25966657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698500"/>
            <a:ext cx="6061075" cy="3490913"/>
          </a:xfrm>
        </p:spPr>
      </p:sp>
      <p:sp>
        <p:nvSpPr>
          <p:cNvPr id="3" name="Notes Placeholder 2"/>
          <p:cNvSpPr>
            <a:spLocks noGrp="1"/>
          </p:cNvSpPr>
          <p:nvPr>
            <p:ph type="body" idx="1"/>
          </p:nvPr>
        </p:nvSpPr>
        <p:spPr>
          <a:xfrm>
            <a:off x="481013" y="4421823"/>
            <a:ext cx="6061075" cy="4189095"/>
          </a:xfrm>
        </p:spPr>
        <p:txBody>
          <a:bodyPr/>
          <a:lstStyle/>
          <a:p>
            <a:endParaRPr lang="en-CA" dirty="0"/>
          </a:p>
        </p:txBody>
      </p:sp>
      <p:sp>
        <p:nvSpPr>
          <p:cNvPr id="4" name="Slide Number Placeholder 3"/>
          <p:cNvSpPr>
            <a:spLocks noGrp="1"/>
          </p:cNvSpPr>
          <p:nvPr>
            <p:ph type="sldNum" sz="quarter" idx="5"/>
          </p:nvPr>
        </p:nvSpPr>
        <p:spPr/>
        <p:txBody>
          <a:bodyPr/>
          <a:lstStyle/>
          <a:p>
            <a:fld id="{FFD34929-2CBB-4923-81FC-51A0C845407F}" type="slidenum">
              <a:rPr lang="en-US" smtClean="0"/>
              <a:t>23</a:t>
            </a:fld>
            <a:endParaRPr lang="en-US"/>
          </a:p>
        </p:txBody>
      </p:sp>
    </p:spTree>
    <p:extLst>
      <p:ext uri="{BB962C8B-B14F-4D97-AF65-F5344CB8AC3E}">
        <p14:creationId xmlns:p14="http://schemas.microsoft.com/office/powerpoint/2010/main" val="36668139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81013" y="4421823"/>
            <a:ext cx="6061075" cy="4189095"/>
          </a:xfrm>
        </p:spPr>
        <p:txBody>
          <a:bodyPr/>
          <a:lstStyle/>
          <a:p>
            <a:endParaRPr lang="en-CA" dirty="0"/>
          </a:p>
        </p:txBody>
      </p:sp>
      <p:sp>
        <p:nvSpPr>
          <p:cNvPr id="4" name="Slide Number Placeholder 3"/>
          <p:cNvSpPr>
            <a:spLocks noGrp="1"/>
          </p:cNvSpPr>
          <p:nvPr>
            <p:ph type="sldNum" sz="quarter" idx="5"/>
          </p:nvPr>
        </p:nvSpPr>
        <p:spPr/>
        <p:txBody>
          <a:bodyPr/>
          <a:lstStyle/>
          <a:p>
            <a:fld id="{FFD34929-2CBB-4923-81FC-51A0C845407F}" type="slidenum">
              <a:rPr lang="en-US" smtClean="0"/>
              <a:t>24</a:t>
            </a:fld>
            <a:endParaRPr lang="en-US"/>
          </a:p>
        </p:txBody>
      </p:sp>
    </p:spTree>
    <p:extLst>
      <p:ext uri="{BB962C8B-B14F-4D97-AF65-F5344CB8AC3E}">
        <p14:creationId xmlns:p14="http://schemas.microsoft.com/office/powerpoint/2010/main" val="22608231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81013" y="4421823"/>
            <a:ext cx="6061075" cy="4189095"/>
          </a:xfrm>
        </p:spPr>
        <p:txBody>
          <a:bodyPr/>
          <a:lstStyle/>
          <a:p>
            <a:endParaRPr lang="en-CA" dirty="0"/>
          </a:p>
        </p:txBody>
      </p:sp>
      <p:sp>
        <p:nvSpPr>
          <p:cNvPr id="4" name="Slide Number Placeholder 3"/>
          <p:cNvSpPr>
            <a:spLocks noGrp="1"/>
          </p:cNvSpPr>
          <p:nvPr>
            <p:ph type="sldNum" sz="quarter" idx="5"/>
          </p:nvPr>
        </p:nvSpPr>
        <p:spPr/>
        <p:txBody>
          <a:bodyPr/>
          <a:lstStyle/>
          <a:p>
            <a:fld id="{FFD34929-2CBB-4923-81FC-51A0C845407F}" type="slidenum">
              <a:rPr lang="en-US" smtClean="0"/>
              <a:t>25</a:t>
            </a:fld>
            <a:endParaRPr lang="en-US"/>
          </a:p>
        </p:txBody>
      </p:sp>
    </p:spTree>
    <p:extLst>
      <p:ext uri="{BB962C8B-B14F-4D97-AF65-F5344CB8AC3E}">
        <p14:creationId xmlns:p14="http://schemas.microsoft.com/office/powerpoint/2010/main" val="35493502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81013" y="4421823"/>
            <a:ext cx="6061075" cy="4189095"/>
          </a:xfrm>
        </p:spPr>
        <p:txBody>
          <a:bodyPr/>
          <a:lstStyle/>
          <a:p>
            <a:endParaRPr lang="en-CA" dirty="0"/>
          </a:p>
        </p:txBody>
      </p:sp>
      <p:sp>
        <p:nvSpPr>
          <p:cNvPr id="4" name="Slide Number Placeholder 3"/>
          <p:cNvSpPr>
            <a:spLocks noGrp="1"/>
          </p:cNvSpPr>
          <p:nvPr>
            <p:ph type="sldNum" sz="quarter" idx="5"/>
          </p:nvPr>
        </p:nvSpPr>
        <p:spPr/>
        <p:txBody>
          <a:bodyPr/>
          <a:lstStyle/>
          <a:p>
            <a:fld id="{FFD34929-2CBB-4923-81FC-51A0C845407F}" type="slidenum">
              <a:rPr lang="en-US" smtClean="0"/>
              <a:t>26</a:t>
            </a:fld>
            <a:endParaRPr lang="en-US"/>
          </a:p>
        </p:txBody>
      </p:sp>
    </p:spTree>
    <p:extLst>
      <p:ext uri="{BB962C8B-B14F-4D97-AF65-F5344CB8AC3E}">
        <p14:creationId xmlns:p14="http://schemas.microsoft.com/office/powerpoint/2010/main" val="19963337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696913"/>
            <a:ext cx="6051550" cy="3486150"/>
          </a:xfrm>
        </p:spPr>
      </p:sp>
      <p:sp>
        <p:nvSpPr>
          <p:cNvPr id="3" name="Notes Placeholder 2"/>
          <p:cNvSpPr>
            <a:spLocks noGrp="1"/>
          </p:cNvSpPr>
          <p:nvPr>
            <p:ph type="body" idx="1"/>
          </p:nvPr>
        </p:nvSpPr>
        <p:spPr>
          <a:xfrm>
            <a:off x="479425" y="4421823"/>
            <a:ext cx="6051550" cy="4189095"/>
          </a:xfrm>
        </p:spPr>
        <p:txBody>
          <a:bodyPr/>
          <a:lstStyle/>
          <a:p>
            <a:pPr algn="l"/>
            <a:endParaRPr lang="en-US" dirty="0"/>
          </a:p>
        </p:txBody>
      </p:sp>
      <p:sp>
        <p:nvSpPr>
          <p:cNvPr id="4" name="Slide Number Placeholder 3"/>
          <p:cNvSpPr>
            <a:spLocks noGrp="1"/>
          </p:cNvSpPr>
          <p:nvPr>
            <p:ph type="sldNum" sz="quarter" idx="5"/>
          </p:nvPr>
        </p:nvSpPr>
        <p:spPr/>
        <p:txBody>
          <a:bodyPr/>
          <a:lstStyle/>
          <a:p>
            <a:fld id="{FFD34929-2CBB-4923-81FC-51A0C845407F}" type="slidenum">
              <a:rPr lang="en-US" smtClean="0"/>
              <a:t>27</a:t>
            </a:fld>
            <a:endParaRPr lang="en-US"/>
          </a:p>
        </p:txBody>
      </p:sp>
    </p:spTree>
    <p:extLst>
      <p:ext uri="{BB962C8B-B14F-4D97-AF65-F5344CB8AC3E}">
        <p14:creationId xmlns:p14="http://schemas.microsoft.com/office/powerpoint/2010/main" val="37509337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0850" y="685800"/>
            <a:ext cx="5956300" cy="3429000"/>
          </a:xfrm>
        </p:spPr>
      </p:sp>
      <p:sp>
        <p:nvSpPr>
          <p:cNvPr id="3" name="Notes Placeholder 2"/>
          <p:cNvSpPr>
            <a:spLocks noGrp="1"/>
          </p:cNvSpPr>
          <p:nvPr>
            <p:ph type="body" idx="1"/>
          </p:nvPr>
        </p:nvSpPr>
        <p:spPr>
          <a:xfrm>
            <a:off x="450849" y="4421823"/>
            <a:ext cx="5956299" cy="4189095"/>
          </a:xfrm>
        </p:spPr>
        <p:txBody>
          <a:bodyPr/>
          <a:lstStyle/>
          <a:p>
            <a:endParaRPr lang="en-CA" dirty="0"/>
          </a:p>
        </p:txBody>
      </p:sp>
      <p:sp>
        <p:nvSpPr>
          <p:cNvPr id="4" name="Slide Number Placeholder 3"/>
          <p:cNvSpPr>
            <a:spLocks noGrp="1"/>
          </p:cNvSpPr>
          <p:nvPr>
            <p:ph type="sldNum" sz="quarter" idx="5"/>
          </p:nvPr>
        </p:nvSpPr>
        <p:spPr/>
        <p:txBody>
          <a:bodyPr/>
          <a:lstStyle/>
          <a:p>
            <a:fld id="{FFD34929-2CBB-4923-81FC-51A0C845407F}" type="slidenum">
              <a:rPr lang="en-US" smtClean="0"/>
              <a:t>28</a:t>
            </a:fld>
            <a:endParaRPr lang="en-US"/>
          </a:p>
        </p:txBody>
      </p:sp>
    </p:spTree>
    <p:extLst>
      <p:ext uri="{BB962C8B-B14F-4D97-AF65-F5344CB8AC3E}">
        <p14:creationId xmlns:p14="http://schemas.microsoft.com/office/powerpoint/2010/main" val="11963066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698500"/>
            <a:ext cx="6061075" cy="3490913"/>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FFD34929-2CBB-4923-81FC-51A0C845407F}" type="slidenum">
              <a:rPr lang="en-US" smtClean="0"/>
              <a:t>29</a:t>
            </a:fld>
            <a:endParaRPr lang="en-US"/>
          </a:p>
        </p:txBody>
      </p:sp>
    </p:spTree>
    <p:extLst>
      <p:ext uri="{BB962C8B-B14F-4D97-AF65-F5344CB8AC3E}">
        <p14:creationId xmlns:p14="http://schemas.microsoft.com/office/powerpoint/2010/main" val="2470676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698500"/>
            <a:ext cx="6061075" cy="3490913"/>
          </a:xfrm>
        </p:spPr>
      </p:sp>
      <p:sp>
        <p:nvSpPr>
          <p:cNvPr id="3" name="Notes Placeholder 2"/>
          <p:cNvSpPr>
            <a:spLocks noGrp="1"/>
          </p:cNvSpPr>
          <p:nvPr>
            <p:ph type="body" idx="1"/>
          </p:nvPr>
        </p:nvSpPr>
        <p:spPr>
          <a:xfrm>
            <a:off x="481013" y="4421823"/>
            <a:ext cx="6061075" cy="4189095"/>
          </a:xfrm>
        </p:spPr>
        <p:txBody>
          <a:bodyPr/>
          <a:lstStyle/>
          <a:p>
            <a:endParaRPr lang="en-CA" dirty="0"/>
          </a:p>
        </p:txBody>
      </p:sp>
      <p:sp>
        <p:nvSpPr>
          <p:cNvPr id="4" name="Slide Number Placeholder 3"/>
          <p:cNvSpPr>
            <a:spLocks noGrp="1"/>
          </p:cNvSpPr>
          <p:nvPr>
            <p:ph type="sldNum" sz="quarter" idx="5"/>
          </p:nvPr>
        </p:nvSpPr>
        <p:spPr/>
        <p:txBody>
          <a:bodyPr/>
          <a:lstStyle/>
          <a:p>
            <a:fld id="{FFD34929-2CBB-4923-81FC-51A0C845407F}" type="slidenum">
              <a:rPr lang="en-US" smtClean="0"/>
              <a:t>3</a:t>
            </a:fld>
            <a:endParaRPr lang="en-US"/>
          </a:p>
        </p:txBody>
      </p:sp>
    </p:spTree>
    <p:extLst>
      <p:ext uri="{BB962C8B-B14F-4D97-AF65-F5344CB8AC3E}">
        <p14:creationId xmlns:p14="http://schemas.microsoft.com/office/powerpoint/2010/main" val="33862766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0850" y="685800"/>
            <a:ext cx="5956300" cy="3429000"/>
          </a:xfrm>
        </p:spPr>
      </p:sp>
      <p:sp>
        <p:nvSpPr>
          <p:cNvPr id="3" name="Notes Placeholder 2"/>
          <p:cNvSpPr>
            <a:spLocks noGrp="1"/>
          </p:cNvSpPr>
          <p:nvPr>
            <p:ph type="body" idx="1"/>
          </p:nvPr>
        </p:nvSpPr>
        <p:spPr>
          <a:xfrm>
            <a:off x="450850" y="4421823"/>
            <a:ext cx="5956300" cy="4189095"/>
          </a:xfrm>
        </p:spPr>
        <p:txBody>
          <a:bodyPr/>
          <a:lstStyle/>
          <a:p>
            <a:pPr marL="342900" indent="-342900">
              <a:buFont typeface="Arial" panose="020B0604020202020204" pitchFamily="34" charset="0"/>
              <a:buChar char="•"/>
            </a:pPr>
            <a:endParaRPr lang="en-CA" dirty="0"/>
          </a:p>
        </p:txBody>
      </p:sp>
      <p:sp>
        <p:nvSpPr>
          <p:cNvPr id="4" name="Slide Number Placeholder 3"/>
          <p:cNvSpPr>
            <a:spLocks noGrp="1"/>
          </p:cNvSpPr>
          <p:nvPr>
            <p:ph type="sldNum" sz="quarter" idx="5"/>
          </p:nvPr>
        </p:nvSpPr>
        <p:spPr/>
        <p:txBody>
          <a:bodyPr/>
          <a:lstStyle/>
          <a:p>
            <a:fld id="{FFD34929-2CBB-4923-81FC-51A0C845407F}" type="slidenum">
              <a:rPr lang="en-US" smtClean="0"/>
              <a:t>30</a:t>
            </a:fld>
            <a:endParaRPr lang="en-US"/>
          </a:p>
        </p:txBody>
      </p:sp>
    </p:spTree>
    <p:extLst>
      <p:ext uri="{BB962C8B-B14F-4D97-AF65-F5344CB8AC3E}">
        <p14:creationId xmlns:p14="http://schemas.microsoft.com/office/powerpoint/2010/main" val="25370474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0850" y="685800"/>
            <a:ext cx="5956300" cy="3429000"/>
          </a:xfrm>
        </p:spPr>
      </p:sp>
      <p:sp>
        <p:nvSpPr>
          <p:cNvPr id="3" name="Notes Placeholder 2"/>
          <p:cNvSpPr>
            <a:spLocks noGrp="1"/>
          </p:cNvSpPr>
          <p:nvPr>
            <p:ph type="body" idx="1"/>
          </p:nvPr>
        </p:nvSpPr>
        <p:spPr>
          <a:xfrm>
            <a:off x="450850" y="4421823"/>
            <a:ext cx="5956300" cy="4189095"/>
          </a:xfrm>
        </p:spPr>
        <p:txBody>
          <a:bodyPr/>
          <a:lstStyle/>
          <a:p>
            <a:pPr marL="342900" indent="-342900">
              <a:buFont typeface="Arial" panose="020B0604020202020204" pitchFamily="34" charset="0"/>
              <a:buChar char="•"/>
            </a:pPr>
            <a:endParaRPr lang="en-CA" dirty="0"/>
          </a:p>
        </p:txBody>
      </p:sp>
      <p:sp>
        <p:nvSpPr>
          <p:cNvPr id="4" name="Slide Number Placeholder 3"/>
          <p:cNvSpPr>
            <a:spLocks noGrp="1"/>
          </p:cNvSpPr>
          <p:nvPr>
            <p:ph type="sldNum" sz="quarter" idx="5"/>
          </p:nvPr>
        </p:nvSpPr>
        <p:spPr/>
        <p:txBody>
          <a:bodyPr/>
          <a:lstStyle/>
          <a:p>
            <a:fld id="{FFD34929-2CBB-4923-81FC-51A0C845407F}" type="slidenum">
              <a:rPr lang="en-US" smtClean="0"/>
              <a:t>31</a:t>
            </a:fld>
            <a:endParaRPr lang="en-US"/>
          </a:p>
        </p:txBody>
      </p:sp>
    </p:spTree>
    <p:extLst>
      <p:ext uri="{BB962C8B-B14F-4D97-AF65-F5344CB8AC3E}">
        <p14:creationId xmlns:p14="http://schemas.microsoft.com/office/powerpoint/2010/main" val="16843822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0850" y="685800"/>
            <a:ext cx="5956300" cy="3429000"/>
          </a:xfrm>
        </p:spPr>
      </p:sp>
      <p:sp>
        <p:nvSpPr>
          <p:cNvPr id="3" name="Notes Placeholder 2"/>
          <p:cNvSpPr>
            <a:spLocks noGrp="1"/>
          </p:cNvSpPr>
          <p:nvPr>
            <p:ph type="body" idx="1"/>
          </p:nvPr>
        </p:nvSpPr>
        <p:spPr>
          <a:xfrm>
            <a:off x="702310" y="4421823"/>
            <a:ext cx="5704840" cy="4189095"/>
          </a:xfrm>
        </p:spPr>
        <p:txBody>
          <a:bodyPr/>
          <a:lstStyle/>
          <a:p>
            <a:endParaRPr lang="en-CA" dirty="0"/>
          </a:p>
        </p:txBody>
      </p:sp>
      <p:sp>
        <p:nvSpPr>
          <p:cNvPr id="4" name="Slide Number Placeholder 3"/>
          <p:cNvSpPr>
            <a:spLocks noGrp="1"/>
          </p:cNvSpPr>
          <p:nvPr>
            <p:ph type="sldNum" sz="quarter" idx="5"/>
          </p:nvPr>
        </p:nvSpPr>
        <p:spPr/>
        <p:txBody>
          <a:bodyPr/>
          <a:lstStyle/>
          <a:p>
            <a:fld id="{FFD34929-2CBB-4923-81FC-51A0C845407F}" type="slidenum">
              <a:rPr lang="en-US" smtClean="0"/>
              <a:t>32</a:t>
            </a:fld>
            <a:endParaRPr lang="en-US"/>
          </a:p>
        </p:txBody>
      </p:sp>
    </p:spTree>
    <p:extLst>
      <p:ext uri="{BB962C8B-B14F-4D97-AF65-F5344CB8AC3E}">
        <p14:creationId xmlns:p14="http://schemas.microsoft.com/office/powerpoint/2010/main" val="269754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698500"/>
            <a:ext cx="6061075" cy="3490913"/>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FFD34929-2CBB-4923-81FC-51A0C845407F}" type="slidenum">
              <a:rPr lang="en-US" smtClean="0"/>
              <a:t>33</a:t>
            </a:fld>
            <a:endParaRPr lang="en-US"/>
          </a:p>
        </p:txBody>
      </p:sp>
    </p:spTree>
    <p:extLst>
      <p:ext uri="{BB962C8B-B14F-4D97-AF65-F5344CB8AC3E}">
        <p14:creationId xmlns:p14="http://schemas.microsoft.com/office/powerpoint/2010/main" val="30804517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0850" y="685800"/>
            <a:ext cx="5956300" cy="3429000"/>
          </a:xfrm>
        </p:spPr>
      </p:sp>
      <p:sp>
        <p:nvSpPr>
          <p:cNvPr id="3" name="Notes Placeholder 2"/>
          <p:cNvSpPr>
            <a:spLocks noGrp="1"/>
          </p:cNvSpPr>
          <p:nvPr>
            <p:ph type="body" idx="1"/>
          </p:nvPr>
        </p:nvSpPr>
        <p:spPr>
          <a:xfrm>
            <a:off x="450850" y="4421823"/>
            <a:ext cx="5956300" cy="4189095"/>
          </a:xfrm>
        </p:spPr>
        <p:txBody>
          <a:bodyPr/>
          <a:lstStyle/>
          <a:p>
            <a:endParaRPr lang="en-CA" dirty="0"/>
          </a:p>
        </p:txBody>
      </p:sp>
      <p:sp>
        <p:nvSpPr>
          <p:cNvPr id="4" name="Slide Number Placeholder 3"/>
          <p:cNvSpPr>
            <a:spLocks noGrp="1"/>
          </p:cNvSpPr>
          <p:nvPr>
            <p:ph type="sldNum" sz="quarter" idx="5"/>
          </p:nvPr>
        </p:nvSpPr>
        <p:spPr/>
        <p:txBody>
          <a:bodyPr/>
          <a:lstStyle/>
          <a:p>
            <a:fld id="{FFD34929-2CBB-4923-81FC-51A0C845407F}" type="slidenum">
              <a:rPr lang="en-US" smtClean="0"/>
              <a:t>34</a:t>
            </a:fld>
            <a:endParaRPr lang="en-US"/>
          </a:p>
        </p:txBody>
      </p:sp>
    </p:spTree>
    <p:extLst>
      <p:ext uri="{BB962C8B-B14F-4D97-AF65-F5344CB8AC3E}">
        <p14:creationId xmlns:p14="http://schemas.microsoft.com/office/powerpoint/2010/main" val="31720390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0850" y="685800"/>
            <a:ext cx="5956300" cy="3429000"/>
          </a:xfrm>
        </p:spPr>
      </p:sp>
      <p:sp>
        <p:nvSpPr>
          <p:cNvPr id="3" name="Notes Placeholder 2"/>
          <p:cNvSpPr>
            <a:spLocks noGrp="1"/>
          </p:cNvSpPr>
          <p:nvPr>
            <p:ph type="body" idx="1"/>
          </p:nvPr>
        </p:nvSpPr>
        <p:spPr>
          <a:xfrm>
            <a:off x="450850" y="4421823"/>
            <a:ext cx="5956300" cy="4189095"/>
          </a:xfrm>
        </p:spPr>
        <p:txBody>
          <a:bodyPr/>
          <a:lstStyle/>
          <a:p>
            <a:endParaRPr lang="en-CA" dirty="0"/>
          </a:p>
        </p:txBody>
      </p:sp>
      <p:sp>
        <p:nvSpPr>
          <p:cNvPr id="4" name="Slide Number Placeholder 3"/>
          <p:cNvSpPr>
            <a:spLocks noGrp="1"/>
          </p:cNvSpPr>
          <p:nvPr>
            <p:ph type="sldNum" sz="quarter" idx="5"/>
          </p:nvPr>
        </p:nvSpPr>
        <p:spPr/>
        <p:txBody>
          <a:bodyPr/>
          <a:lstStyle/>
          <a:p>
            <a:fld id="{FFD34929-2CBB-4923-81FC-51A0C845407F}" type="slidenum">
              <a:rPr lang="en-US" smtClean="0"/>
              <a:t>35</a:t>
            </a:fld>
            <a:endParaRPr lang="en-US"/>
          </a:p>
        </p:txBody>
      </p:sp>
    </p:spTree>
    <p:extLst>
      <p:ext uri="{BB962C8B-B14F-4D97-AF65-F5344CB8AC3E}">
        <p14:creationId xmlns:p14="http://schemas.microsoft.com/office/powerpoint/2010/main" val="41230376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0850" y="685800"/>
            <a:ext cx="5956300" cy="3429000"/>
          </a:xfrm>
        </p:spPr>
      </p:sp>
      <p:sp>
        <p:nvSpPr>
          <p:cNvPr id="3" name="Notes Placeholder 2"/>
          <p:cNvSpPr>
            <a:spLocks noGrp="1"/>
          </p:cNvSpPr>
          <p:nvPr>
            <p:ph type="body" idx="1"/>
          </p:nvPr>
        </p:nvSpPr>
        <p:spPr>
          <a:xfrm>
            <a:off x="450850" y="4421823"/>
            <a:ext cx="5956300" cy="4189095"/>
          </a:xfrm>
        </p:spPr>
        <p:txBody>
          <a:bodyPr/>
          <a:lstStyle/>
          <a:p>
            <a:endParaRPr lang="en-CA" dirty="0"/>
          </a:p>
        </p:txBody>
      </p:sp>
      <p:sp>
        <p:nvSpPr>
          <p:cNvPr id="4" name="Slide Number Placeholder 3"/>
          <p:cNvSpPr>
            <a:spLocks noGrp="1"/>
          </p:cNvSpPr>
          <p:nvPr>
            <p:ph type="sldNum" sz="quarter" idx="5"/>
          </p:nvPr>
        </p:nvSpPr>
        <p:spPr/>
        <p:txBody>
          <a:bodyPr/>
          <a:lstStyle/>
          <a:p>
            <a:fld id="{FFD34929-2CBB-4923-81FC-51A0C845407F}" type="slidenum">
              <a:rPr lang="en-US" smtClean="0"/>
              <a:t>36</a:t>
            </a:fld>
            <a:endParaRPr lang="en-US"/>
          </a:p>
        </p:txBody>
      </p:sp>
    </p:spTree>
    <p:extLst>
      <p:ext uri="{BB962C8B-B14F-4D97-AF65-F5344CB8AC3E}">
        <p14:creationId xmlns:p14="http://schemas.microsoft.com/office/powerpoint/2010/main" val="7042382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0850" y="685800"/>
            <a:ext cx="5956300" cy="3429000"/>
          </a:xfrm>
        </p:spPr>
      </p:sp>
      <p:sp>
        <p:nvSpPr>
          <p:cNvPr id="3" name="Notes Placeholder 2"/>
          <p:cNvSpPr>
            <a:spLocks noGrp="1"/>
          </p:cNvSpPr>
          <p:nvPr>
            <p:ph type="body" idx="1"/>
          </p:nvPr>
        </p:nvSpPr>
        <p:spPr>
          <a:xfrm>
            <a:off x="450850" y="4421823"/>
            <a:ext cx="5956300" cy="4189095"/>
          </a:xfrm>
        </p:spPr>
        <p:txBody>
          <a:bodyPr/>
          <a:lstStyle/>
          <a:p>
            <a:endParaRPr lang="en-CA" dirty="0"/>
          </a:p>
        </p:txBody>
      </p:sp>
      <p:sp>
        <p:nvSpPr>
          <p:cNvPr id="4" name="Slide Number Placeholder 3"/>
          <p:cNvSpPr>
            <a:spLocks noGrp="1"/>
          </p:cNvSpPr>
          <p:nvPr>
            <p:ph type="sldNum" sz="quarter" idx="5"/>
          </p:nvPr>
        </p:nvSpPr>
        <p:spPr/>
        <p:txBody>
          <a:bodyPr/>
          <a:lstStyle/>
          <a:p>
            <a:fld id="{FFD34929-2CBB-4923-81FC-51A0C845407F}" type="slidenum">
              <a:rPr lang="en-US" smtClean="0"/>
              <a:t>37</a:t>
            </a:fld>
            <a:endParaRPr lang="en-US"/>
          </a:p>
        </p:txBody>
      </p:sp>
    </p:spTree>
    <p:extLst>
      <p:ext uri="{BB962C8B-B14F-4D97-AF65-F5344CB8AC3E}">
        <p14:creationId xmlns:p14="http://schemas.microsoft.com/office/powerpoint/2010/main" val="6466189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0850" y="685800"/>
            <a:ext cx="5956300" cy="3429000"/>
          </a:xfrm>
        </p:spPr>
      </p:sp>
      <p:sp>
        <p:nvSpPr>
          <p:cNvPr id="3" name="Notes Placeholder 2"/>
          <p:cNvSpPr>
            <a:spLocks noGrp="1"/>
          </p:cNvSpPr>
          <p:nvPr>
            <p:ph type="body" idx="1"/>
          </p:nvPr>
        </p:nvSpPr>
        <p:spPr>
          <a:xfrm>
            <a:off x="450850" y="4421823"/>
            <a:ext cx="5956300" cy="4189095"/>
          </a:xfrm>
        </p:spPr>
        <p:txBody>
          <a:bodyPr/>
          <a:lstStyle/>
          <a:p>
            <a:pPr marL="285750" indent="-285750">
              <a:buFont typeface="Arial" panose="020B0604020202020204" pitchFamily="34" charset="0"/>
              <a:buChar char="•"/>
            </a:pPr>
            <a:endParaRPr lang="en-CA" dirty="0"/>
          </a:p>
        </p:txBody>
      </p:sp>
      <p:sp>
        <p:nvSpPr>
          <p:cNvPr id="4" name="Slide Number Placeholder 3"/>
          <p:cNvSpPr>
            <a:spLocks noGrp="1"/>
          </p:cNvSpPr>
          <p:nvPr>
            <p:ph type="sldNum" sz="quarter" idx="5"/>
          </p:nvPr>
        </p:nvSpPr>
        <p:spPr/>
        <p:txBody>
          <a:bodyPr/>
          <a:lstStyle/>
          <a:p>
            <a:fld id="{FFD34929-2CBB-4923-81FC-51A0C845407F}" type="slidenum">
              <a:rPr lang="en-US" smtClean="0"/>
              <a:t>38</a:t>
            </a:fld>
            <a:endParaRPr lang="en-US"/>
          </a:p>
        </p:txBody>
      </p:sp>
    </p:spTree>
    <p:extLst>
      <p:ext uri="{BB962C8B-B14F-4D97-AF65-F5344CB8AC3E}">
        <p14:creationId xmlns:p14="http://schemas.microsoft.com/office/powerpoint/2010/main" val="4311220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0850" y="685800"/>
            <a:ext cx="5956300" cy="3429000"/>
          </a:xfrm>
        </p:spPr>
      </p:sp>
      <p:sp>
        <p:nvSpPr>
          <p:cNvPr id="3" name="Notes Placeholder 2"/>
          <p:cNvSpPr>
            <a:spLocks noGrp="1"/>
          </p:cNvSpPr>
          <p:nvPr>
            <p:ph type="body" idx="1"/>
          </p:nvPr>
        </p:nvSpPr>
        <p:spPr>
          <a:xfrm>
            <a:off x="450850" y="4421823"/>
            <a:ext cx="5956300" cy="4189095"/>
          </a:xfrm>
        </p:spPr>
        <p:txBody>
          <a:bodyPr/>
          <a:lstStyle/>
          <a:p>
            <a:endParaRPr lang="en-CA" dirty="0"/>
          </a:p>
        </p:txBody>
      </p:sp>
      <p:sp>
        <p:nvSpPr>
          <p:cNvPr id="4" name="Slide Number Placeholder 3"/>
          <p:cNvSpPr>
            <a:spLocks noGrp="1"/>
          </p:cNvSpPr>
          <p:nvPr>
            <p:ph type="sldNum" sz="quarter" idx="5"/>
          </p:nvPr>
        </p:nvSpPr>
        <p:spPr/>
        <p:txBody>
          <a:bodyPr/>
          <a:lstStyle/>
          <a:p>
            <a:fld id="{FFD34929-2CBB-4923-81FC-51A0C845407F}" type="slidenum">
              <a:rPr lang="en-US" smtClean="0"/>
              <a:t>39</a:t>
            </a:fld>
            <a:endParaRPr lang="en-US"/>
          </a:p>
        </p:txBody>
      </p:sp>
    </p:spTree>
    <p:extLst>
      <p:ext uri="{BB962C8B-B14F-4D97-AF65-F5344CB8AC3E}">
        <p14:creationId xmlns:p14="http://schemas.microsoft.com/office/powerpoint/2010/main" val="1967155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0850" y="685800"/>
            <a:ext cx="5956300" cy="3429000"/>
          </a:xfrm>
        </p:spPr>
      </p:sp>
      <p:sp>
        <p:nvSpPr>
          <p:cNvPr id="3" name="Notes Placeholder 2"/>
          <p:cNvSpPr>
            <a:spLocks noGrp="1"/>
          </p:cNvSpPr>
          <p:nvPr>
            <p:ph type="body" idx="1"/>
          </p:nvPr>
        </p:nvSpPr>
        <p:spPr>
          <a:xfrm>
            <a:off x="450850" y="4383867"/>
            <a:ext cx="5956300" cy="4189095"/>
          </a:xfrm>
        </p:spPr>
        <p:txBody>
          <a:bodyPr/>
          <a:lstStyle/>
          <a:p>
            <a:endParaRPr lang="en-US" dirty="0"/>
          </a:p>
        </p:txBody>
      </p:sp>
      <p:sp>
        <p:nvSpPr>
          <p:cNvPr id="4" name="Slide Number Placeholder 3"/>
          <p:cNvSpPr>
            <a:spLocks noGrp="1"/>
          </p:cNvSpPr>
          <p:nvPr>
            <p:ph type="sldNum" sz="quarter" idx="5"/>
          </p:nvPr>
        </p:nvSpPr>
        <p:spPr/>
        <p:txBody>
          <a:bodyPr/>
          <a:lstStyle/>
          <a:p>
            <a:fld id="{FFD34929-2CBB-4923-81FC-51A0C845407F}" type="slidenum">
              <a:rPr lang="en-US" smtClean="0"/>
              <a:t>4</a:t>
            </a:fld>
            <a:endParaRPr lang="en-US"/>
          </a:p>
        </p:txBody>
      </p:sp>
    </p:spTree>
    <p:extLst>
      <p:ext uri="{BB962C8B-B14F-4D97-AF65-F5344CB8AC3E}">
        <p14:creationId xmlns:p14="http://schemas.microsoft.com/office/powerpoint/2010/main" val="37509337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698500"/>
            <a:ext cx="6061075" cy="3490913"/>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FFD34929-2CBB-4923-81FC-51A0C845407F}" type="slidenum">
              <a:rPr lang="en-US" smtClean="0"/>
              <a:t>40</a:t>
            </a:fld>
            <a:endParaRPr lang="en-US"/>
          </a:p>
        </p:txBody>
      </p:sp>
    </p:spTree>
    <p:extLst>
      <p:ext uri="{BB962C8B-B14F-4D97-AF65-F5344CB8AC3E}">
        <p14:creationId xmlns:p14="http://schemas.microsoft.com/office/powerpoint/2010/main" val="29633198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0850" y="685800"/>
            <a:ext cx="5956300" cy="3429000"/>
          </a:xfrm>
        </p:spPr>
      </p:sp>
      <p:sp>
        <p:nvSpPr>
          <p:cNvPr id="3" name="Notes Placeholder 2"/>
          <p:cNvSpPr>
            <a:spLocks noGrp="1"/>
          </p:cNvSpPr>
          <p:nvPr>
            <p:ph type="body" idx="1"/>
          </p:nvPr>
        </p:nvSpPr>
        <p:spPr>
          <a:xfrm>
            <a:off x="450849" y="4421823"/>
            <a:ext cx="5956299" cy="4189095"/>
          </a:xfrm>
        </p:spPr>
        <p:txBody>
          <a:bodyPr/>
          <a:lstStyle/>
          <a:p>
            <a:endParaRPr lang="en-CA" dirty="0"/>
          </a:p>
        </p:txBody>
      </p:sp>
      <p:sp>
        <p:nvSpPr>
          <p:cNvPr id="4" name="Slide Number Placeholder 3"/>
          <p:cNvSpPr>
            <a:spLocks noGrp="1"/>
          </p:cNvSpPr>
          <p:nvPr>
            <p:ph type="sldNum" sz="quarter" idx="5"/>
          </p:nvPr>
        </p:nvSpPr>
        <p:spPr/>
        <p:txBody>
          <a:bodyPr/>
          <a:lstStyle/>
          <a:p>
            <a:fld id="{FFD34929-2CBB-4923-81FC-51A0C845407F}" type="slidenum">
              <a:rPr lang="en-US" smtClean="0"/>
              <a:t>41</a:t>
            </a:fld>
            <a:endParaRPr lang="en-US"/>
          </a:p>
        </p:txBody>
      </p:sp>
    </p:spTree>
    <p:extLst>
      <p:ext uri="{BB962C8B-B14F-4D97-AF65-F5344CB8AC3E}">
        <p14:creationId xmlns:p14="http://schemas.microsoft.com/office/powerpoint/2010/main" val="13823313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0850" y="685800"/>
            <a:ext cx="5956300" cy="3429000"/>
          </a:xfrm>
        </p:spPr>
      </p:sp>
      <p:sp>
        <p:nvSpPr>
          <p:cNvPr id="3" name="Notes Placeholder 2"/>
          <p:cNvSpPr>
            <a:spLocks noGrp="1"/>
          </p:cNvSpPr>
          <p:nvPr>
            <p:ph type="body" idx="1"/>
          </p:nvPr>
        </p:nvSpPr>
        <p:spPr>
          <a:xfrm>
            <a:off x="450850" y="4421823"/>
            <a:ext cx="5956300" cy="4189095"/>
          </a:xfrm>
        </p:spPr>
        <p:txBody>
          <a:bodyPr/>
          <a:lstStyle/>
          <a:p>
            <a:pPr marL="285750" marR="0" lvl="0" indent="-285750" algn="l" defTabSz="119804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a:p>
        </p:txBody>
      </p:sp>
      <p:sp>
        <p:nvSpPr>
          <p:cNvPr id="4" name="Slide Number Placeholder 3"/>
          <p:cNvSpPr>
            <a:spLocks noGrp="1"/>
          </p:cNvSpPr>
          <p:nvPr>
            <p:ph type="sldNum" sz="quarter" idx="5"/>
          </p:nvPr>
        </p:nvSpPr>
        <p:spPr/>
        <p:txBody>
          <a:bodyPr/>
          <a:lstStyle/>
          <a:p>
            <a:fld id="{FFD34929-2CBB-4923-81FC-51A0C845407F}" type="slidenum">
              <a:rPr lang="en-US" smtClean="0"/>
              <a:t>42</a:t>
            </a:fld>
            <a:endParaRPr lang="en-US"/>
          </a:p>
        </p:txBody>
      </p:sp>
    </p:spTree>
    <p:extLst>
      <p:ext uri="{BB962C8B-B14F-4D97-AF65-F5344CB8AC3E}">
        <p14:creationId xmlns:p14="http://schemas.microsoft.com/office/powerpoint/2010/main" val="7262536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0850" y="685800"/>
            <a:ext cx="5956300" cy="3429000"/>
          </a:xfrm>
        </p:spPr>
      </p:sp>
      <p:sp>
        <p:nvSpPr>
          <p:cNvPr id="3" name="Notes Placeholder 2"/>
          <p:cNvSpPr>
            <a:spLocks noGrp="1"/>
          </p:cNvSpPr>
          <p:nvPr>
            <p:ph type="body" idx="1"/>
          </p:nvPr>
        </p:nvSpPr>
        <p:spPr>
          <a:xfrm>
            <a:off x="450850" y="4421823"/>
            <a:ext cx="5956300" cy="4189095"/>
          </a:xfrm>
        </p:spPr>
        <p:txBody>
          <a:bodyPr/>
          <a:lstStyle/>
          <a:p>
            <a:endParaRPr lang="en-CA" dirty="0"/>
          </a:p>
        </p:txBody>
      </p:sp>
      <p:sp>
        <p:nvSpPr>
          <p:cNvPr id="4" name="Slide Number Placeholder 3"/>
          <p:cNvSpPr>
            <a:spLocks noGrp="1"/>
          </p:cNvSpPr>
          <p:nvPr>
            <p:ph type="sldNum" sz="quarter" idx="5"/>
          </p:nvPr>
        </p:nvSpPr>
        <p:spPr/>
        <p:txBody>
          <a:bodyPr/>
          <a:lstStyle/>
          <a:p>
            <a:fld id="{FFD34929-2CBB-4923-81FC-51A0C845407F}" type="slidenum">
              <a:rPr lang="en-US" smtClean="0"/>
              <a:t>43</a:t>
            </a:fld>
            <a:endParaRPr lang="en-US"/>
          </a:p>
        </p:txBody>
      </p:sp>
    </p:spTree>
    <p:extLst>
      <p:ext uri="{BB962C8B-B14F-4D97-AF65-F5344CB8AC3E}">
        <p14:creationId xmlns:p14="http://schemas.microsoft.com/office/powerpoint/2010/main" val="28906673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698500"/>
            <a:ext cx="6061075" cy="3490913"/>
          </a:xfrm>
        </p:spPr>
      </p:sp>
      <p:sp>
        <p:nvSpPr>
          <p:cNvPr id="3" name="Notes Placeholder 2"/>
          <p:cNvSpPr>
            <a:spLocks noGrp="1"/>
          </p:cNvSpPr>
          <p:nvPr>
            <p:ph type="body" idx="1"/>
          </p:nvPr>
        </p:nvSpPr>
        <p:spPr>
          <a:xfrm>
            <a:off x="481013" y="4421823"/>
            <a:ext cx="6061075" cy="4189095"/>
          </a:xfrm>
        </p:spPr>
        <p:txBody>
          <a:bodyPr/>
          <a:lstStyle/>
          <a:p>
            <a:endParaRPr lang="en-CA" dirty="0"/>
          </a:p>
        </p:txBody>
      </p:sp>
      <p:sp>
        <p:nvSpPr>
          <p:cNvPr id="4" name="Slide Number Placeholder 3"/>
          <p:cNvSpPr>
            <a:spLocks noGrp="1"/>
          </p:cNvSpPr>
          <p:nvPr>
            <p:ph type="sldNum" sz="quarter" idx="5"/>
          </p:nvPr>
        </p:nvSpPr>
        <p:spPr/>
        <p:txBody>
          <a:bodyPr/>
          <a:lstStyle/>
          <a:p>
            <a:fld id="{FFD34929-2CBB-4923-81FC-51A0C845407F}" type="slidenum">
              <a:rPr lang="en-US" smtClean="0"/>
              <a:t>44</a:t>
            </a:fld>
            <a:endParaRPr lang="en-US"/>
          </a:p>
        </p:txBody>
      </p:sp>
    </p:spTree>
    <p:extLst>
      <p:ext uri="{BB962C8B-B14F-4D97-AF65-F5344CB8AC3E}">
        <p14:creationId xmlns:p14="http://schemas.microsoft.com/office/powerpoint/2010/main" val="5672565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0850" y="685800"/>
            <a:ext cx="5956300" cy="3429000"/>
          </a:xfrm>
        </p:spPr>
      </p:sp>
      <p:sp>
        <p:nvSpPr>
          <p:cNvPr id="3" name="Notes Placeholder 2"/>
          <p:cNvSpPr>
            <a:spLocks noGrp="1"/>
          </p:cNvSpPr>
          <p:nvPr>
            <p:ph type="body" idx="1"/>
          </p:nvPr>
        </p:nvSpPr>
        <p:spPr>
          <a:xfrm>
            <a:off x="450850" y="4421823"/>
            <a:ext cx="5956300" cy="4189095"/>
          </a:xfrm>
        </p:spPr>
        <p:txBody>
          <a:bodyPr/>
          <a:lstStyle/>
          <a:p>
            <a:endParaRPr lang="en-CA" dirty="0"/>
          </a:p>
        </p:txBody>
      </p:sp>
      <p:sp>
        <p:nvSpPr>
          <p:cNvPr id="4" name="Slide Number Placeholder 3"/>
          <p:cNvSpPr>
            <a:spLocks noGrp="1"/>
          </p:cNvSpPr>
          <p:nvPr>
            <p:ph type="sldNum" sz="quarter" idx="5"/>
          </p:nvPr>
        </p:nvSpPr>
        <p:spPr/>
        <p:txBody>
          <a:bodyPr/>
          <a:lstStyle/>
          <a:p>
            <a:fld id="{FFD34929-2CBB-4923-81FC-51A0C845407F}" type="slidenum">
              <a:rPr lang="en-US" smtClean="0"/>
              <a:t>45</a:t>
            </a:fld>
            <a:endParaRPr lang="en-US"/>
          </a:p>
        </p:txBody>
      </p:sp>
    </p:spTree>
    <p:extLst>
      <p:ext uri="{BB962C8B-B14F-4D97-AF65-F5344CB8AC3E}">
        <p14:creationId xmlns:p14="http://schemas.microsoft.com/office/powerpoint/2010/main" val="10800925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750" y="685800"/>
            <a:ext cx="5740400" cy="3305175"/>
          </a:xfrm>
        </p:spPr>
      </p:sp>
      <p:sp>
        <p:nvSpPr>
          <p:cNvPr id="3" name="Notes Placeholder 2"/>
          <p:cNvSpPr>
            <a:spLocks noGrp="1"/>
          </p:cNvSpPr>
          <p:nvPr>
            <p:ph type="body" idx="1"/>
          </p:nvPr>
        </p:nvSpPr>
        <p:spPr>
          <a:xfrm>
            <a:off x="450850" y="4196045"/>
            <a:ext cx="5956300" cy="4189095"/>
          </a:xfrm>
        </p:spPr>
        <p:txBody>
          <a:bodyPr/>
          <a:lstStyle/>
          <a:p>
            <a:pPr marL="285750" indent="-285750">
              <a:buFont typeface="Arial" panose="020B0604020202020204" pitchFamily="34" charset="0"/>
              <a:buChar char="•"/>
            </a:pPr>
            <a:endParaRPr lang="en-CA" dirty="0"/>
          </a:p>
        </p:txBody>
      </p:sp>
      <p:sp>
        <p:nvSpPr>
          <p:cNvPr id="4" name="Slide Number Placeholder 3"/>
          <p:cNvSpPr>
            <a:spLocks noGrp="1"/>
          </p:cNvSpPr>
          <p:nvPr>
            <p:ph type="sldNum" sz="quarter" idx="5"/>
          </p:nvPr>
        </p:nvSpPr>
        <p:spPr/>
        <p:txBody>
          <a:bodyPr/>
          <a:lstStyle/>
          <a:p>
            <a:fld id="{FFD34929-2CBB-4923-81FC-51A0C845407F}" type="slidenum">
              <a:rPr lang="en-US" smtClean="0"/>
              <a:t>46</a:t>
            </a:fld>
            <a:endParaRPr lang="en-US"/>
          </a:p>
        </p:txBody>
      </p:sp>
    </p:spTree>
    <p:extLst>
      <p:ext uri="{BB962C8B-B14F-4D97-AF65-F5344CB8AC3E}">
        <p14:creationId xmlns:p14="http://schemas.microsoft.com/office/powerpoint/2010/main" val="5402022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685800"/>
            <a:ext cx="5695950" cy="3279775"/>
          </a:xfrm>
        </p:spPr>
      </p:sp>
      <p:sp>
        <p:nvSpPr>
          <p:cNvPr id="3" name="Notes Placeholder 2"/>
          <p:cNvSpPr>
            <a:spLocks noGrp="1"/>
          </p:cNvSpPr>
          <p:nvPr>
            <p:ph type="body" idx="1"/>
          </p:nvPr>
        </p:nvSpPr>
        <p:spPr>
          <a:xfrm>
            <a:off x="533400" y="4139600"/>
            <a:ext cx="5956300" cy="4189095"/>
          </a:xfrm>
        </p:spPr>
        <p:txBody>
          <a:bodyPr/>
          <a:lstStyle/>
          <a:p>
            <a:pPr marL="285750" indent="-285750">
              <a:buFont typeface="Arial" panose="020B0604020202020204" pitchFamily="34" charset="0"/>
              <a:buChar char="•"/>
            </a:pPr>
            <a:endParaRPr lang="en-CA" dirty="0"/>
          </a:p>
        </p:txBody>
      </p:sp>
      <p:sp>
        <p:nvSpPr>
          <p:cNvPr id="4" name="Slide Number Placeholder 3"/>
          <p:cNvSpPr>
            <a:spLocks noGrp="1"/>
          </p:cNvSpPr>
          <p:nvPr>
            <p:ph type="sldNum" sz="quarter" idx="5"/>
          </p:nvPr>
        </p:nvSpPr>
        <p:spPr/>
        <p:txBody>
          <a:bodyPr/>
          <a:lstStyle/>
          <a:p>
            <a:fld id="{FFD34929-2CBB-4923-81FC-51A0C845407F}" type="slidenum">
              <a:rPr lang="en-US" smtClean="0"/>
              <a:t>47</a:t>
            </a:fld>
            <a:endParaRPr lang="en-US"/>
          </a:p>
        </p:txBody>
      </p:sp>
    </p:spTree>
    <p:extLst>
      <p:ext uri="{BB962C8B-B14F-4D97-AF65-F5344CB8AC3E}">
        <p14:creationId xmlns:p14="http://schemas.microsoft.com/office/powerpoint/2010/main" val="7320519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0850" y="685800"/>
            <a:ext cx="5956300" cy="3429000"/>
          </a:xfrm>
        </p:spPr>
      </p:sp>
      <p:sp>
        <p:nvSpPr>
          <p:cNvPr id="3" name="Notes Placeholder 2"/>
          <p:cNvSpPr>
            <a:spLocks noGrp="1"/>
          </p:cNvSpPr>
          <p:nvPr>
            <p:ph type="body" idx="1"/>
          </p:nvPr>
        </p:nvSpPr>
        <p:spPr>
          <a:xfrm>
            <a:off x="450850" y="4421823"/>
            <a:ext cx="5956300" cy="4189095"/>
          </a:xfrm>
        </p:spPr>
        <p:txBody>
          <a:bodyPr/>
          <a:lstStyle/>
          <a:p>
            <a:endParaRPr lang="en-CA" dirty="0"/>
          </a:p>
        </p:txBody>
      </p:sp>
      <p:sp>
        <p:nvSpPr>
          <p:cNvPr id="4" name="Slide Number Placeholder 3"/>
          <p:cNvSpPr>
            <a:spLocks noGrp="1"/>
          </p:cNvSpPr>
          <p:nvPr>
            <p:ph type="sldNum" sz="quarter" idx="5"/>
          </p:nvPr>
        </p:nvSpPr>
        <p:spPr/>
        <p:txBody>
          <a:bodyPr/>
          <a:lstStyle/>
          <a:p>
            <a:fld id="{FFD34929-2CBB-4923-81FC-51A0C845407F}" type="slidenum">
              <a:rPr lang="en-US" sz="1500" smtClean="0"/>
              <a:t>48</a:t>
            </a:fld>
            <a:endParaRPr lang="en-US" sz="1500"/>
          </a:p>
        </p:txBody>
      </p:sp>
    </p:spTree>
    <p:extLst>
      <p:ext uri="{BB962C8B-B14F-4D97-AF65-F5344CB8AC3E}">
        <p14:creationId xmlns:p14="http://schemas.microsoft.com/office/powerpoint/2010/main" val="3665305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0850" y="685800"/>
            <a:ext cx="5956300" cy="3429000"/>
          </a:xfrm>
        </p:spPr>
      </p:sp>
      <p:sp>
        <p:nvSpPr>
          <p:cNvPr id="3" name="Notes Placeholder 2"/>
          <p:cNvSpPr>
            <a:spLocks noGrp="1"/>
          </p:cNvSpPr>
          <p:nvPr>
            <p:ph type="body" idx="1"/>
          </p:nvPr>
        </p:nvSpPr>
        <p:spPr>
          <a:xfrm>
            <a:off x="450850" y="4421823"/>
            <a:ext cx="5956300" cy="4564133"/>
          </a:xfrm>
        </p:spPr>
        <p:txBody>
          <a:bodyPr/>
          <a:lstStyle/>
          <a:p>
            <a:endParaRPr lang="en-US" dirty="0"/>
          </a:p>
        </p:txBody>
      </p:sp>
      <p:sp>
        <p:nvSpPr>
          <p:cNvPr id="4" name="Slide Number Placeholder 3"/>
          <p:cNvSpPr>
            <a:spLocks noGrp="1"/>
          </p:cNvSpPr>
          <p:nvPr>
            <p:ph type="sldNum" sz="quarter" idx="5"/>
          </p:nvPr>
        </p:nvSpPr>
        <p:spPr>
          <a:xfrm>
            <a:off x="3978132" y="8853318"/>
            <a:ext cx="3043343" cy="465455"/>
          </a:xfrm>
        </p:spPr>
        <p:txBody>
          <a:bodyPr/>
          <a:lstStyle/>
          <a:p>
            <a:fld id="{FFD34929-2CBB-4923-81FC-51A0C845407F}" type="slidenum">
              <a:rPr lang="en-US" smtClean="0"/>
              <a:t>5</a:t>
            </a:fld>
            <a:endParaRPr lang="en-US"/>
          </a:p>
        </p:txBody>
      </p:sp>
    </p:spTree>
    <p:extLst>
      <p:ext uri="{BB962C8B-B14F-4D97-AF65-F5344CB8AC3E}">
        <p14:creationId xmlns:p14="http://schemas.microsoft.com/office/powerpoint/2010/main" val="992330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0850" y="685800"/>
            <a:ext cx="5956300" cy="3429000"/>
          </a:xfrm>
        </p:spPr>
      </p:sp>
      <p:sp>
        <p:nvSpPr>
          <p:cNvPr id="3" name="Notes Placeholder 2"/>
          <p:cNvSpPr>
            <a:spLocks noGrp="1"/>
          </p:cNvSpPr>
          <p:nvPr>
            <p:ph type="body" idx="1"/>
          </p:nvPr>
        </p:nvSpPr>
        <p:spPr>
          <a:xfrm>
            <a:off x="450850" y="4421823"/>
            <a:ext cx="5956300" cy="4189095"/>
          </a:xfrm>
        </p:spPr>
        <p:txBody>
          <a:bodyPr/>
          <a:lstStyle/>
          <a:p>
            <a:endParaRPr lang="en-US" dirty="0"/>
          </a:p>
        </p:txBody>
      </p:sp>
      <p:sp>
        <p:nvSpPr>
          <p:cNvPr id="4" name="Slide Number Placeholder 3"/>
          <p:cNvSpPr>
            <a:spLocks noGrp="1"/>
          </p:cNvSpPr>
          <p:nvPr>
            <p:ph type="sldNum" sz="quarter" idx="5"/>
          </p:nvPr>
        </p:nvSpPr>
        <p:spPr/>
        <p:txBody>
          <a:bodyPr/>
          <a:lstStyle/>
          <a:p>
            <a:fld id="{FFD34929-2CBB-4923-81FC-51A0C845407F}" type="slidenum">
              <a:rPr lang="en-US" smtClean="0"/>
              <a:t>6</a:t>
            </a:fld>
            <a:endParaRPr lang="en-US"/>
          </a:p>
        </p:txBody>
      </p:sp>
    </p:spTree>
    <p:extLst>
      <p:ext uri="{BB962C8B-B14F-4D97-AF65-F5344CB8AC3E}">
        <p14:creationId xmlns:p14="http://schemas.microsoft.com/office/powerpoint/2010/main" val="3241491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0850" y="685800"/>
            <a:ext cx="5956300" cy="3429000"/>
          </a:xfrm>
        </p:spPr>
      </p:sp>
      <p:sp>
        <p:nvSpPr>
          <p:cNvPr id="3" name="Notes Placeholder 2"/>
          <p:cNvSpPr>
            <a:spLocks noGrp="1"/>
          </p:cNvSpPr>
          <p:nvPr>
            <p:ph type="body" idx="1"/>
          </p:nvPr>
        </p:nvSpPr>
        <p:spPr>
          <a:xfrm>
            <a:off x="450850" y="4421823"/>
            <a:ext cx="5956300" cy="4189095"/>
          </a:xfrm>
        </p:spPr>
        <p:txBody>
          <a:bodyPr/>
          <a:lstStyle/>
          <a:p>
            <a:endParaRPr lang="en-CA" dirty="0"/>
          </a:p>
        </p:txBody>
      </p:sp>
      <p:sp>
        <p:nvSpPr>
          <p:cNvPr id="4" name="Slide Number Placeholder 3"/>
          <p:cNvSpPr>
            <a:spLocks noGrp="1"/>
          </p:cNvSpPr>
          <p:nvPr>
            <p:ph type="sldNum" sz="quarter" idx="5"/>
          </p:nvPr>
        </p:nvSpPr>
        <p:spPr/>
        <p:txBody>
          <a:bodyPr/>
          <a:lstStyle/>
          <a:p>
            <a:fld id="{FFD34929-2CBB-4923-81FC-51A0C845407F}" type="slidenum">
              <a:rPr lang="en-US" smtClean="0"/>
              <a:t>7</a:t>
            </a:fld>
            <a:endParaRPr lang="en-US"/>
          </a:p>
        </p:txBody>
      </p:sp>
    </p:spTree>
    <p:extLst>
      <p:ext uri="{BB962C8B-B14F-4D97-AF65-F5344CB8AC3E}">
        <p14:creationId xmlns:p14="http://schemas.microsoft.com/office/powerpoint/2010/main" val="3733446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0850" y="685800"/>
            <a:ext cx="5956300" cy="3429000"/>
          </a:xfrm>
        </p:spPr>
      </p:sp>
      <p:sp>
        <p:nvSpPr>
          <p:cNvPr id="3" name="Notes Placeholder 2"/>
          <p:cNvSpPr>
            <a:spLocks noGrp="1"/>
          </p:cNvSpPr>
          <p:nvPr>
            <p:ph type="body" idx="1"/>
          </p:nvPr>
        </p:nvSpPr>
        <p:spPr>
          <a:xfrm>
            <a:off x="450850" y="4421823"/>
            <a:ext cx="5956300" cy="4189095"/>
          </a:xfrm>
        </p:spPr>
        <p:txBody>
          <a:bodyPr/>
          <a:lstStyle/>
          <a:p>
            <a:endParaRPr lang="en-US" dirty="0"/>
          </a:p>
        </p:txBody>
      </p:sp>
      <p:sp>
        <p:nvSpPr>
          <p:cNvPr id="4" name="Slide Number Placeholder 3"/>
          <p:cNvSpPr>
            <a:spLocks noGrp="1"/>
          </p:cNvSpPr>
          <p:nvPr>
            <p:ph type="sldNum" sz="quarter" idx="5"/>
          </p:nvPr>
        </p:nvSpPr>
        <p:spPr/>
        <p:txBody>
          <a:bodyPr/>
          <a:lstStyle/>
          <a:p>
            <a:fld id="{FFD34929-2CBB-4923-81FC-51A0C845407F}" type="slidenum">
              <a:rPr lang="en-US" smtClean="0"/>
              <a:t>8</a:t>
            </a:fld>
            <a:endParaRPr lang="en-US"/>
          </a:p>
        </p:txBody>
      </p:sp>
    </p:spTree>
    <p:extLst>
      <p:ext uri="{BB962C8B-B14F-4D97-AF65-F5344CB8AC3E}">
        <p14:creationId xmlns:p14="http://schemas.microsoft.com/office/powerpoint/2010/main" val="676292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0850" y="685800"/>
            <a:ext cx="5956300" cy="3429000"/>
          </a:xfrm>
        </p:spPr>
      </p:sp>
      <p:sp>
        <p:nvSpPr>
          <p:cNvPr id="3" name="Notes Placeholder 2"/>
          <p:cNvSpPr>
            <a:spLocks noGrp="1"/>
          </p:cNvSpPr>
          <p:nvPr>
            <p:ph type="body" idx="1"/>
          </p:nvPr>
        </p:nvSpPr>
        <p:spPr>
          <a:xfrm>
            <a:off x="450850" y="4421823"/>
            <a:ext cx="5956300" cy="4189095"/>
          </a:xfrm>
        </p:spPr>
        <p:txBody>
          <a:bodyPr/>
          <a:lstStyle/>
          <a:p>
            <a:endParaRPr lang="en-CA" dirty="0"/>
          </a:p>
        </p:txBody>
      </p:sp>
      <p:sp>
        <p:nvSpPr>
          <p:cNvPr id="4" name="Slide Number Placeholder 3"/>
          <p:cNvSpPr>
            <a:spLocks noGrp="1"/>
          </p:cNvSpPr>
          <p:nvPr>
            <p:ph type="sldNum" sz="quarter" idx="5"/>
          </p:nvPr>
        </p:nvSpPr>
        <p:spPr/>
        <p:txBody>
          <a:bodyPr/>
          <a:lstStyle/>
          <a:p>
            <a:fld id="{FFD34929-2CBB-4923-81FC-51A0C845407F}" type="slidenum">
              <a:rPr lang="en-US" smtClean="0"/>
              <a:t>9</a:t>
            </a:fld>
            <a:endParaRPr lang="en-US" dirty="0"/>
          </a:p>
        </p:txBody>
      </p:sp>
    </p:spTree>
    <p:extLst>
      <p:ext uri="{BB962C8B-B14F-4D97-AF65-F5344CB8AC3E}">
        <p14:creationId xmlns:p14="http://schemas.microsoft.com/office/powerpoint/2010/main" val="1575278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1879263" cy="6865873"/>
          </a:xfrm>
          <a:prstGeom prst="rect">
            <a:avLst/>
          </a:prstGeom>
        </p:spPr>
      </p:pic>
      <p:sp>
        <p:nvSpPr>
          <p:cNvPr id="2" name="Title 1"/>
          <p:cNvSpPr>
            <a:spLocks noGrp="1"/>
          </p:cNvSpPr>
          <p:nvPr>
            <p:ph type="ctrTitle"/>
          </p:nvPr>
        </p:nvSpPr>
        <p:spPr>
          <a:xfrm>
            <a:off x="989939" y="3926976"/>
            <a:ext cx="10295361" cy="1067248"/>
          </a:xfrm>
        </p:spPr>
        <p:txBody>
          <a:bodyPr>
            <a:normAutofit/>
          </a:bodyPr>
          <a:lstStyle>
            <a:lvl1pPr algn="r">
              <a:defRPr sz="4157">
                <a:solidFill>
                  <a:srgbClr val="0070C0"/>
                </a:solidFill>
              </a:defRPr>
            </a:lvl1pPr>
          </a:lstStyle>
          <a:p>
            <a:r>
              <a:rPr lang="en-US"/>
              <a:t>Click to edit Master title style</a:t>
            </a:r>
          </a:p>
        </p:txBody>
      </p:sp>
      <p:sp>
        <p:nvSpPr>
          <p:cNvPr id="3" name="Subtitle 2"/>
          <p:cNvSpPr>
            <a:spLocks noGrp="1"/>
          </p:cNvSpPr>
          <p:nvPr>
            <p:ph type="subTitle" idx="1"/>
          </p:nvPr>
        </p:nvSpPr>
        <p:spPr>
          <a:xfrm>
            <a:off x="2969816" y="4737706"/>
            <a:ext cx="8315484" cy="608048"/>
          </a:xfrm>
        </p:spPr>
        <p:txBody>
          <a:bodyPr>
            <a:normAutofit/>
          </a:bodyPr>
          <a:lstStyle>
            <a:lvl1pPr marL="0" indent="0" algn="r">
              <a:buNone/>
              <a:defRPr sz="2598">
                <a:solidFill>
                  <a:schemeClr val="tx1">
                    <a:lumMod val="65000"/>
                    <a:lumOff val="35000"/>
                  </a:schemeClr>
                </a:solidFill>
              </a:defRPr>
            </a:lvl1pPr>
            <a:lvl2pPr marL="593949" indent="0" algn="ctr">
              <a:buNone/>
              <a:defRPr>
                <a:solidFill>
                  <a:schemeClr val="tx1">
                    <a:tint val="75000"/>
                  </a:schemeClr>
                </a:solidFill>
              </a:defRPr>
            </a:lvl2pPr>
            <a:lvl3pPr marL="1187897" indent="0" algn="ctr">
              <a:buNone/>
              <a:defRPr>
                <a:solidFill>
                  <a:schemeClr val="tx1">
                    <a:tint val="75000"/>
                  </a:schemeClr>
                </a:solidFill>
              </a:defRPr>
            </a:lvl3pPr>
            <a:lvl4pPr marL="1781846" indent="0" algn="ctr">
              <a:buNone/>
              <a:defRPr>
                <a:solidFill>
                  <a:schemeClr val="tx1">
                    <a:tint val="75000"/>
                  </a:schemeClr>
                </a:solidFill>
              </a:defRPr>
            </a:lvl4pPr>
            <a:lvl5pPr marL="2375794" indent="0" algn="ctr">
              <a:buNone/>
              <a:defRPr>
                <a:solidFill>
                  <a:schemeClr val="tx1">
                    <a:tint val="75000"/>
                  </a:schemeClr>
                </a:solidFill>
              </a:defRPr>
            </a:lvl5pPr>
            <a:lvl6pPr marL="2969743" indent="0" algn="ctr">
              <a:buNone/>
              <a:defRPr>
                <a:solidFill>
                  <a:schemeClr val="tx1">
                    <a:tint val="75000"/>
                  </a:schemeClr>
                </a:solidFill>
              </a:defRPr>
            </a:lvl6pPr>
            <a:lvl7pPr marL="3563691" indent="0" algn="ctr">
              <a:buNone/>
              <a:defRPr>
                <a:solidFill>
                  <a:schemeClr val="tx1">
                    <a:tint val="75000"/>
                  </a:schemeClr>
                </a:solidFill>
              </a:defRPr>
            </a:lvl7pPr>
            <a:lvl8pPr marL="4157640" indent="0" algn="ctr">
              <a:buNone/>
              <a:defRPr>
                <a:solidFill>
                  <a:schemeClr val="tx1">
                    <a:tint val="75000"/>
                  </a:schemeClr>
                </a:solidFill>
              </a:defRPr>
            </a:lvl8pPr>
            <a:lvl9pPr marL="4751588" indent="0" algn="ctr">
              <a:buNone/>
              <a:defRPr>
                <a:solidFill>
                  <a:schemeClr val="tx1">
                    <a:tint val="75000"/>
                  </a:schemeClr>
                </a:solidFill>
              </a:defRPr>
            </a:lvl9pPr>
          </a:lstStyle>
          <a:p>
            <a:r>
              <a:rPr lang="en-US"/>
              <a:t>Click to edit Master subtitle style</a:t>
            </a:r>
          </a:p>
        </p:txBody>
      </p:sp>
      <p:sp>
        <p:nvSpPr>
          <p:cNvPr id="9" name="Text Placeholder 8"/>
          <p:cNvSpPr>
            <a:spLocks noGrp="1"/>
          </p:cNvSpPr>
          <p:nvPr>
            <p:ph type="body" sz="quarter" idx="10" hasCustomPrompt="1"/>
          </p:nvPr>
        </p:nvSpPr>
        <p:spPr>
          <a:xfrm>
            <a:off x="4058748" y="5244413"/>
            <a:ext cx="7226552" cy="405365"/>
          </a:xfrm>
        </p:spPr>
        <p:txBody>
          <a:bodyPr>
            <a:normAutofit/>
          </a:bodyPr>
          <a:lstStyle>
            <a:lvl1pPr marL="0" indent="0" algn="r">
              <a:buNone/>
              <a:defRPr sz="1819">
                <a:solidFill>
                  <a:schemeClr val="bg2">
                    <a:lumMod val="50000"/>
                  </a:schemeClr>
                </a:solidFill>
                <a:latin typeface="+mn-lt"/>
              </a:defRPr>
            </a:lvl1pPr>
          </a:lstStyle>
          <a:p>
            <a:pPr lvl="0"/>
            <a:r>
              <a:rPr lang="en-US"/>
              <a:t>Click to edit Date</a:t>
            </a:r>
          </a:p>
        </p:txBody>
      </p:sp>
    </p:spTree>
    <p:extLst>
      <p:ext uri="{BB962C8B-B14F-4D97-AF65-F5344CB8AC3E}">
        <p14:creationId xmlns:p14="http://schemas.microsoft.com/office/powerpoint/2010/main" val="2406543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93963" y="1596127"/>
            <a:ext cx="10691337" cy="36482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246E4F03-9AE7-4954-8E54-3B5137041FEA}" type="slidenum">
              <a:rPr lang="en-US" smtClean="0"/>
              <a:pPr/>
              <a:t>‹#›</a:t>
            </a:fld>
            <a:endParaRPr lang="en-US"/>
          </a:p>
        </p:txBody>
      </p:sp>
    </p:spTree>
    <p:extLst>
      <p:ext uri="{BB962C8B-B14F-4D97-AF65-F5344CB8AC3E}">
        <p14:creationId xmlns:p14="http://schemas.microsoft.com/office/powerpoint/2010/main" val="203396101"/>
      </p:ext>
    </p:extLst>
  </p:cSld>
  <p:clrMapOvr>
    <a:masterClrMapping/>
  </p:clrMapOvr>
  <p:extLst>
    <p:ext uri="{DCECCB84-F9BA-43D5-87BE-67443E8EF086}">
      <p15:sldGuideLst xmlns:p15="http://schemas.microsoft.com/office/powerpoint/2012/main">
        <p15:guide id="1" orient="horz" pos="2155" userDrawn="1">
          <p15:clr>
            <a:srgbClr val="FBAE40"/>
          </p15:clr>
        </p15:guide>
        <p15:guide id="2" pos="37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593963" y="1393443"/>
            <a:ext cx="10691337" cy="2558868"/>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263954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3" name="Rectangle 2"/>
          <p:cNvSpPr/>
          <p:nvPr userDrawn="1"/>
        </p:nvSpPr>
        <p:spPr>
          <a:xfrm>
            <a:off x="0" y="1393443"/>
            <a:ext cx="11879263" cy="37496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63"/>
          </a:p>
        </p:txBody>
      </p:sp>
      <p:sp>
        <p:nvSpPr>
          <p:cNvPr id="6" name="Title Placeholder 1"/>
          <p:cNvSpPr>
            <a:spLocks noGrp="1"/>
          </p:cNvSpPr>
          <p:nvPr>
            <p:ph type="title"/>
          </p:nvPr>
        </p:nvSpPr>
        <p:spPr>
          <a:xfrm>
            <a:off x="0" y="1393443"/>
            <a:ext cx="11879263" cy="3749628"/>
          </a:xfrm>
          <a:prstGeom prst="rect">
            <a:avLst/>
          </a:prstGeom>
        </p:spPr>
        <p:txBody>
          <a:bodyPr vert="horz" lIns="91440" tIns="45720" rIns="91440" bIns="45720" rtlCol="0" anchor="ctr">
            <a:normAutofit/>
          </a:bodyPr>
          <a:lstStyle>
            <a:lvl1pPr>
              <a:defRPr sz="4157">
                <a:solidFill>
                  <a:srgbClr val="0070C0"/>
                </a:solidFill>
              </a:defRPr>
            </a:lvl1pPr>
          </a:lstStyle>
          <a:p>
            <a:r>
              <a:rPr lang="en-US"/>
              <a:t>Click to edit Master title style</a:t>
            </a:r>
          </a:p>
        </p:txBody>
      </p:sp>
    </p:spTree>
    <p:extLst>
      <p:ext uri="{BB962C8B-B14F-4D97-AF65-F5344CB8AC3E}">
        <p14:creationId xmlns:p14="http://schemas.microsoft.com/office/powerpoint/2010/main" val="947836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93963" y="1596127"/>
            <a:ext cx="5246674" cy="3648286"/>
          </a:xfrm>
        </p:spPr>
        <p:txBody>
          <a:bodyPr/>
          <a:lstStyle>
            <a:lvl1pPr>
              <a:defRPr sz="3637"/>
            </a:lvl1pPr>
            <a:lvl2pPr>
              <a:defRPr sz="3118"/>
            </a:lvl2pPr>
            <a:lvl3pPr>
              <a:defRPr sz="2598"/>
            </a:lvl3pPr>
            <a:lvl4pPr>
              <a:defRPr sz="2338"/>
            </a:lvl4pPr>
            <a:lvl5pPr>
              <a:defRPr sz="2338"/>
            </a:lvl5pPr>
            <a:lvl6pPr>
              <a:defRPr sz="2338"/>
            </a:lvl6pPr>
            <a:lvl7pPr>
              <a:defRPr sz="2338"/>
            </a:lvl7pPr>
            <a:lvl8pPr>
              <a:defRPr sz="2338"/>
            </a:lvl8pPr>
            <a:lvl9pPr>
              <a:defRPr sz="233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38626" y="1596127"/>
            <a:ext cx="5246674" cy="3648286"/>
          </a:xfrm>
        </p:spPr>
        <p:txBody>
          <a:bodyPr/>
          <a:lstStyle>
            <a:lvl1pPr>
              <a:defRPr sz="3637"/>
            </a:lvl1pPr>
            <a:lvl2pPr>
              <a:defRPr sz="3118"/>
            </a:lvl2pPr>
            <a:lvl3pPr>
              <a:defRPr sz="2598"/>
            </a:lvl3pPr>
            <a:lvl4pPr>
              <a:defRPr sz="2338"/>
            </a:lvl4pPr>
            <a:lvl5pPr>
              <a:defRPr sz="2338"/>
            </a:lvl5pPr>
            <a:lvl6pPr>
              <a:defRPr sz="2338"/>
            </a:lvl6pPr>
            <a:lvl7pPr>
              <a:defRPr sz="2338"/>
            </a:lvl7pPr>
            <a:lvl8pPr>
              <a:defRPr sz="2338"/>
            </a:lvl8pPr>
            <a:lvl9pPr>
              <a:defRPr sz="233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3"/>
          <p:cNvSpPr>
            <a:spLocks noGrp="1"/>
          </p:cNvSpPr>
          <p:nvPr>
            <p:ph type="sldNum" sz="quarter" idx="10"/>
          </p:nvPr>
        </p:nvSpPr>
        <p:spPr>
          <a:xfrm>
            <a:off x="9008441" y="6399283"/>
            <a:ext cx="2771828" cy="365250"/>
          </a:xfrm>
        </p:spPr>
        <p:txBody>
          <a:bodyPr/>
          <a:lstStyle/>
          <a:p>
            <a:fld id="{246E4F03-9AE7-4954-8E54-3B5137041FEA}" type="slidenum">
              <a:rPr lang="en-US" smtClean="0"/>
              <a:pPr/>
              <a:t>‹#›</a:t>
            </a:fld>
            <a:endParaRPr lang="en-US"/>
          </a:p>
        </p:txBody>
      </p:sp>
    </p:spTree>
    <p:extLst>
      <p:ext uri="{BB962C8B-B14F-4D97-AF65-F5344CB8AC3E}">
        <p14:creationId xmlns:p14="http://schemas.microsoft.com/office/powerpoint/2010/main" val="1356832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968" y="272355"/>
            <a:ext cx="3908196" cy="1159092"/>
          </a:xfrm>
        </p:spPr>
        <p:txBody>
          <a:bodyPr anchor="b"/>
          <a:lstStyle>
            <a:lvl1pPr algn="l">
              <a:defRPr sz="2598" b="1"/>
            </a:lvl1pPr>
          </a:lstStyle>
          <a:p>
            <a:r>
              <a:rPr lang="en-US"/>
              <a:t>Click to edit Master title style</a:t>
            </a:r>
          </a:p>
        </p:txBody>
      </p:sp>
      <p:sp>
        <p:nvSpPr>
          <p:cNvPr id="3" name="Content Placeholder 2"/>
          <p:cNvSpPr>
            <a:spLocks noGrp="1"/>
          </p:cNvSpPr>
          <p:nvPr>
            <p:ph idx="1"/>
          </p:nvPr>
        </p:nvSpPr>
        <p:spPr>
          <a:xfrm>
            <a:off x="4644462" y="272357"/>
            <a:ext cx="6640838" cy="4972057"/>
          </a:xfrm>
        </p:spPr>
        <p:txBody>
          <a:bodyPr/>
          <a:lstStyle>
            <a:lvl1pPr>
              <a:defRPr sz="4157"/>
            </a:lvl1pPr>
            <a:lvl2pPr>
              <a:defRPr sz="3637"/>
            </a:lvl2pPr>
            <a:lvl3pPr>
              <a:defRPr sz="3118"/>
            </a:lvl3pPr>
            <a:lvl4pPr>
              <a:defRPr sz="2598"/>
            </a:lvl4pPr>
            <a:lvl5pPr>
              <a:defRPr sz="2598"/>
            </a:lvl5pPr>
            <a:lvl6pPr>
              <a:defRPr sz="2598"/>
            </a:lvl6pPr>
            <a:lvl7pPr>
              <a:defRPr sz="2598"/>
            </a:lvl7pPr>
            <a:lvl8pPr>
              <a:defRPr sz="2598"/>
            </a:lvl8pPr>
            <a:lvl9pPr>
              <a:defRPr sz="259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93968" y="1431449"/>
            <a:ext cx="3908196" cy="3812965"/>
          </a:xfrm>
        </p:spPr>
        <p:txBody>
          <a:bodyPr/>
          <a:lstStyle>
            <a:lvl1pPr marL="0" indent="0">
              <a:buNone/>
              <a:defRPr sz="1819"/>
            </a:lvl1pPr>
            <a:lvl2pPr marL="593949" indent="0">
              <a:buNone/>
              <a:defRPr sz="1559"/>
            </a:lvl2pPr>
            <a:lvl3pPr marL="1187897" indent="0">
              <a:buNone/>
              <a:defRPr sz="1299"/>
            </a:lvl3pPr>
            <a:lvl4pPr marL="1781846" indent="0">
              <a:buNone/>
              <a:defRPr sz="1169"/>
            </a:lvl4pPr>
            <a:lvl5pPr marL="2375794" indent="0">
              <a:buNone/>
              <a:defRPr sz="1169"/>
            </a:lvl5pPr>
            <a:lvl6pPr marL="2969743" indent="0">
              <a:buNone/>
              <a:defRPr sz="1169"/>
            </a:lvl6pPr>
            <a:lvl7pPr marL="3563691" indent="0">
              <a:buNone/>
              <a:defRPr sz="1169"/>
            </a:lvl7pPr>
            <a:lvl8pPr marL="4157640" indent="0">
              <a:buNone/>
              <a:defRPr sz="1169"/>
            </a:lvl8pPr>
            <a:lvl9pPr marL="4751588" indent="0">
              <a:buNone/>
              <a:defRPr sz="1169"/>
            </a:lvl9pPr>
          </a:lstStyle>
          <a:p>
            <a:pPr lvl="0"/>
            <a:r>
              <a:rPr lang="en-US"/>
              <a:t>Click to edit Master text styles</a:t>
            </a:r>
          </a:p>
        </p:txBody>
      </p:sp>
      <p:sp>
        <p:nvSpPr>
          <p:cNvPr id="6" name="Slide Number Placeholder 3"/>
          <p:cNvSpPr>
            <a:spLocks noGrp="1"/>
          </p:cNvSpPr>
          <p:nvPr>
            <p:ph type="sldNum" sz="quarter" idx="10"/>
          </p:nvPr>
        </p:nvSpPr>
        <p:spPr>
          <a:xfrm>
            <a:off x="9008441" y="6399283"/>
            <a:ext cx="2771828" cy="365250"/>
          </a:xfrm>
        </p:spPr>
        <p:txBody>
          <a:bodyPr/>
          <a:lstStyle/>
          <a:p>
            <a:fld id="{246E4F03-9AE7-4954-8E54-3B5137041FEA}" type="slidenum">
              <a:rPr lang="en-US" smtClean="0"/>
              <a:pPr/>
              <a:t>‹#›</a:t>
            </a:fld>
            <a:endParaRPr lang="en-US"/>
          </a:p>
        </p:txBody>
      </p:sp>
    </p:spTree>
    <p:extLst>
      <p:ext uri="{BB962C8B-B14F-4D97-AF65-F5344CB8AC3E}">
        <p14:creationId xmlns:p14="http://schemas.microsoft.com/office/powerpoint/2010/main" val="1980080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328419" y="611214"/>
            <a:ext cx="7127558" cy="4104323"/>
          </a:xfrm>
        </p:spPr>
        <p:txBody>
          <a:bodyPr/>
          <a:lstStyle>
            <a:lvl1pPr marL="0" indent="0">
              <a:buNone/>
              <a:defRPr sz="4157"/>
            </a:lvl1pPr>
            <a:lvl2pPr marL="593949" indent="0">
              <a:buNone/>
              <a:defRPr sz="3637"/>
            </a:lvl2pPr>
            <a:lvl3pPr marL="1187897" indent="0">
              <a:buNone/>
              <a:defRPr sz="3118"/>
            </a:lvl3pPr>
            <a:lvl4pPr marL="1781846" indent="0">
              <a:buNone/>
              <a:defRPr sz="2598"/>
            </a:lvl4pPr>
            <a:lvl5pPr marL="2375794" indent="0">
              <a:buNone/>
              <a:defRPr sz="2598"/>
            </a:lvl5pPr>
            <a:lvl6pPr marL="2969743" indent="0">
              <a:buNone/>
              <a:defRPr sz="2598"/>
            </a:lvl6pPr>
            <a:lvl7pPr marL="3563691" indent="0">
              <a:buNone/>
              <a:defRPr sz="2598"/>
            </a:lvl7pPr>
            <a:lvl8pPr marL="4157640" indent="0">
              <a:buNone/>
              <a:defRPr sz="2598"/>
            </a:lvl8pPr>
            <a:lvl9pPr marL="4751588" indent="0">
              <a:buNone/>
              <a:defRPr sz="2598"/>
            </a:lvl9pPr>
          </a:lstStyle>
          <a:p>
            <a:r>
              <a:rPr lang="en-US"/>
              <a:t>Click icon to add picture</a:t>
            </a:r>
          </a:p>
        </p:txBody>
      </p:sp>
      <p:sp>
        <p:nvSpPr>
          <p:cNvPr id="4" name="Text Placeholder 3"/>
          <p:cNvSpPr>
            <a:spLocks noGrp="1"/>
          </p:cNvSpPr>
          <p:nvPr>
            <p:ph type="body" sz="half" idx="2"/>
          </p:nvPr>
        </p:nvSpPr>
        <p:spPr>
          <a:xfrm>
            <a:off x="2328419" y="4745624"/>
            <a:ext cx="7127558" cy="397448"/>
          </a:xfrm>
        </p:spPr>
        <p:txBody>
          <a:bodyPr/>
          <a:lstStyle>
            <a:lvl1pPr marL="0" indent="0">
              <a:buNone/>
              <a:defRPr sz="1819"/>
            </a:lvl1pPr>
            <a:lvl2pPr marL="593949" indent="0">
              <a:buNone/>
              <a:defRPr sz="1559"/>
            </a:lvl2pPr>
            <a:lvl3pPr marL="1187897" indent="0">
              <a:buNone/>
              <a:defRPr sz="1299"/>
            </a:lvl3pPr>
            <a:lvl4pPr marL="1781846" indent="0">
              <a:buNone/>
              <a:defRPr sz="1169"/>
            </a:lvl4pPr>
            <a:lvl5pPr marL="2375794" indent="0">
              <a:buNone/>
              <a:defRPr sz="1169"/>
            </a:lvl5pPr>
            <a:lvl6pPr marL="2969743" indent="0">
              <a:buNone/>
              <a:defRPr sz="1169"/>
            </a:lvl6pPr>
            <a:lvl7pPr marL="3563691" indent="0">
              <a:buNone/>
              <a:defRPr sz="1169"/>
            </a:lvl7pPr>
            <a:lvl8pPr marL="4157640" indent="0">
              <a:buNone/>
              <a:defRPr sz="1169"/>
            </a:lvl8pPr>
            <a:lvl9pPr marL="4751588" indent="0">
              <a:buNone/>
              <a:defRPr sz="1169"/>
            </a:lvl9pPr>
          </a:lstStyle>
          <a:p>
            <a:pPr lvl="0"/>
            <a:r>
              <a:rPr lang="en-US"/>
              <a:t>Click to edit Master text styles</a:t>
            </a:r>
          </a:p>
        </p:txBody>
      </p:sp>
      <p:sp>
        <p:nvSpPr>
          <p:cNvPr id="6" name="Slide Number Placeholder 3"/>
          <p:cNvSpPr>
            <a:spLocks noGrp="1"/>
          </p:cNvSpPr>
          <p:nvPr>
            <p:ph type="sldNum" sz="quarter" idx="10"/>
          </p:nvPr>
        </p:nvSpPr>
        <p:spPr>
          <a:xfrm>
            <a:off x="9008441" y="6399283"/>
            <a:ext cx="2771828" cy="365250"/>
          </a:xfrm>
        </p:spPr>
        <p:txBody>
          <a:bodyPr/>
          <a:lstStyle/>
          <a:p>
            <a:fld id="{246E4F03-9AE7-4954-8E54-3B5137041FEA}" type="slidenum">
              <a:rPr lang="en-US" smtClean="0"/>
              <a:pPr/>
              <a:t>‹#›</a:t>
            </a:fld>
            <a:endParaRPr lang="en-US"/>
          </a:p>
        </p:txBody>
      </p:sp>
    </p:spTree>
    <p:extLst>
      <p:ext uri="{BB962C8B-B14F-4D97-AF65-F5344CB8AC3E}">
        <p14:creationId xmlns:p14="http://schemas.microsoft.com/office/powerpoint/2010/main" val="2343246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0" y="5761253"/>
            <a:ext cx="11879263" cy="1104620"/>
          </a:xfrm>
          <a:prstGeom prst="rect">
            <a:avLst/>
          </a:prstGeom>
        </p:spPr>
      </p:pic>
      <p:sp>
        <p:nvSpPr>
          <p:cNvPr id="2" name="Title Placeholder 1"/>
          <p:cNvSpPr>
            <a:spLocks noGrp="1"/>
          </p:cNvSpPr>
          <p:nvPr>
            <p:ph type="title"/>
          </p:nvPr>
        </p:nvSpPr>
        <p:spPr>
          <a:xfrm>
            <a:off x="593963" y="273939"/>
            <a:ext cx="10691337" cy="114009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93963" y="1596127"/>
            <a:ext cx="10691337" cy="364828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4"/>
          </p:nvPr>
        </p:nvSpPr>
        <p:spPr>
          <a:xfrm>
            <a:off x="9008441" y="6399283"/>
            <a:ext cx="2771828" cy="365250"/>
          </a:xfrm>
          <a:prstGeom prst="rect">
            <a:avLst/>
          </a:prstGeom>
        </p:spPr>
        <p:txBody>
          <a:bodyPr vert="horz" lIns="91440" tIns="45720" rIns="91440" bIns="45720" rtlCol="0" anchor="ctr"/>
          <a:lstStyle>
            <a:lvl1pPr algn="r">
              <a:defRPr sz="1559">
                <a:solidFill>
                  <a:srgbClr val="0070C0"/>
                </a:solidFill>
              </a:defRPr>
            </a:lvl1pPr>
          </a:lstStyle>
          <a:p>
            <a:fld id="{246E4F03-9AE7-4954-8E54-3B5137041FEA}" type="slidenum">
              <a:rPr lang="en-US" smtClean="0"/>
              <a:pPr/>
              <a:t>‹#›</a:t>
            </a:fld>
            <a:endParaRPr lang="en-US"/>
          </a:p>
        </p:txBody>
      </p:sp>
    </p:spTree>
    <p:extLst>
      <p:ext uri="{BB962C8B-B14F-4D97-AF65-F5344CB8AC3E}">
        <p14:creationId xmlns:p14="http://schemas.microsoft.com/office/powerpoint/2010/main" val="3550995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1" r:id="rId4"/>
    <p:sldLayoutId id="2147483652" r:id="rId5"/>
    <p:sldLayoutId id="2147483656" r:id="rId6"/>
    <p:sldLayoutId id="2147483657" r:id="rId7"/>
  </p:sldLayoutIdLst>
  <p:hf hdr="0"/>
  <p:txStyles>
    <p:titleStyle>
      <a:lvl1pPr algn="ctr" defTabSz="1187897" rtl="0" eaLnBrk="1" latinLnBrk="0" hangingPunct="1">
        <a:spcBef>
          <a:spcPct val="0"/>
        </a:spcBef>
        <a:buNone/>
        <a:defRPr sz="5716" kern="1200">
          <a:solidFill>
            <a:schemeClr val="tx1"/>
          </a:solidFill>
          <a:latin typeface="+mj-lt"/>
          <a:ea typeface="+mj-ea"/>
          <a:cs typeface="+mj-cs"/>
        </a:defRPr>
      </a:lvl1pPr>
    </p:titleStyle>
    <p:bodyStyle>
      <a:lvl1pPr marL="445461" indent="-445461" algn="l" defTabSz="1187897" rtl="0" eaLnBrk="1" latinLnBrk="0" hangingPunct="1">
        <a:spcBef>
          <a:spcPct val="20000"/>
        </a:spcBef>
        <a:buFont typeface="Arial" panose="020B0604020202020204" pitchFamily="34" charset="0"/>
        <a:buChar char="•"/>
        <a:defRPr sz="4157" kern="1200">
          <a:solidFill>
            <a:schemeClr val="tx1"/>
          </a:solidFill>
          <a:latin typeface="+mn-lt"/>
          <a:ea typeface="+mn-ea"/>
          <a:cs typeface="+mn-cs"/>
        </a:defRPr>
      </a:lvl1pPr>
      <a:lvl2pPr marL="965166" indent="-371218" algn="l" defTabSz="1187897" rtl="0" eaLnBrk="1" latinLnBrk="0" hangingPunct="1">
        <a:spcBef>
          <a:spcPct val="20000"/>
        </a:spcBef>
        <a:buFont typeface="Arial" panose="020B0604020202020204" pitchFamily="34" charset="0"/>
        <a:buChar char="–"/>
        <a:defRPr sz="3637" kern="1200">
          <a:solidFill>
            <a:schemeClr val="tx1"/>
          </a:solidFill>
          <a:latin typeface="+mn-lt"/>
          <a:ea typeface="+mn-ea"/>
          <a:cs typeface="+mn-cs"/>
        </a:defRPr>
      </a:lvl2pPr>
      <a:lvl3pPr marL="1484871" indent="-296974" algn="l" defTabSz="1187897" rtl="0" eaLnBrk="1" latinLnBrk="0" hangingPunct="1">
        <a:spcBef>
          <a:spcPct val="20000"/>
        </a:spcBef>
        <a:buFont typeface="Arial" panose="020B0604020202020204" pitchFamily="34" charset="0"/>
        <a:buChar char="•"/>
        <a:defRPr sz="3118" kern="1200">
          <a:solidFill>
            <a:schemeClr val="tx1"/>
          </a:solidFill>
          <a:latin typeface="+mn-lt"/>
          <a:ea typeface="+mn-ea"/>
          <a:cs typeface="+mn-cs"/>
        </a:defRPr>
      </a:lvl3pPr>
      <a:lvl4pPr marL="2078820" indent="-296974" algn="l" defTabSz="1187897" rtl="0" eaLnBrk="1" latinLnBrk="0" hangingPunct="1">
        <a:spcBef>
          <a:spcPct val="20000"/>
        </a:spcBef>
        <a:buFont typeface="Arial" panose="020B0604020202020204" pitchFamily="34" charset="0"/>
        <a:buChar char="–"/>
        <a:defRPr sz="2598" kern="1200">
          <a:solidFill>
            <a:schemeClr val="tx1"/>
          </a:solidFill>
          <a:latin typeface="+mn-lt"/>
          <a:ea typeface="+mn-ea"/>
          <a:cs typeface="+mn-cs"/>
        </a:defRPr>
      </a:lvl4pPr>
      <a:lvl5pPr marL="2672768" indent="-296974" algn="l" defTabSz="1187897" rtl="0" eaLnBrk="1" latinLnBrk="0" hangingPunct="1">
        <a:spcBef>
          <a:spcPct val="20000"/>
        </a:spcBef>
        <a:buFont typeface="Arial" panose="020B0604020202020204" pitchFamily="34" charset="0"/>
        <a:buChar char="»"/>
        <a:defRPr sz="2598" kern="1200">
          <a:solidFill>
            <a:schemeClr val="tx1"/>
          </a:solidFill>
          <a:latin typeface="+mn-lt"/>
          <a:ea typeface="+mn-ea"/>
          <a:cs typeface="+mn-cs"/>
        </a:defRPr>
      </a:lvl5pPr>
      <a:lvl6pPr marL="3266717" indent="-296974" algn="l" defTabSz="1187897" rtl="0" eaLnBrk="1" latinLnBrk="0" hangingPunct="1">
        <a:spcBef>
          <a:spcPct val="20000"/>
        </a:spcBef>
        <a:buFont typeface="Arial" panose="020B0604020202020204" pitchFamily="34" charset="0"/>
        <a:buChar char="•"/>
        <a:defRPr sz="2598" kern="1200">
          <a:solidFill>
            <a:schemeClr val="tx1"/>
          </a:solidFill>
          <a:latin typeface="+mn-lt"/>
          <a:ea typeface="+mn-ea"/>
          <a:cs typeface="+mn-cs"/>
        </a:defRPr>
      </a:lvl6pPr>
      <a:lvl7pPr marL="3860665" indent="-296974" algn="l" defTabSz="1187897" rtl="0" eaLnBrk="1" latinLnBrk="0" hangingPunct="1">
        <a:spcBef>
          <a:spcPct val="20000"/>
        </a:spcBef>
        <a:buFont typeface="Arial" panose="020B0604020202020204" pitchFamily="34" charset="0"/>
        <a:buChar char="•"/>
        <a:defRPr sz="2598" kern="1200">
          <a:solidFill>
            <a:schemeClr val="tx1"/>
          </a:solidFill>
          <a:latin typeface="+mn-lt"/>
          <a:ea typeface="+mn-ea"/>
          <a:cs typeface="+mn-cs"/>
        </a:defRPr>
      </a:lvl7pPr>
      <a:lvl8pPr marL="4454614" indent="-296974" algn="l" defTabSz="1187897" rtl="0" eaLnBrk="1" latinLnBrk="0" hangingPunct="1">
        <a:spcBef>
          <a:spcPct val="20000"/>
        </a:spcBef>
        <a:buFont typeface="Arial" panose="020B0604020202020204" pitchFamily="34" charset="0"/>
        <a:buChar char="•"/>
        <a:defRPr sz="2598" kern="1200">
          <a:solidFill>
            <a:schemeClr val="tx1"/>
          </a:solidFill>
          <a:latin typeface="+mn-lt"/>
          <a:ea typeface="+mn-ea"/>
          <a:cs typeface="+mn-cs"/>
        </a:defRPr>
      </a:lvl8pPr>
      <a:lvl9pPr marL="5048562" indent="-296974" algn="l" defTabSz="1187897" rtl="0" eaLnBrk="1" latinLnBrk="0" hangingPunct="1">
        <a:spcBef>
          <a:spcPct val="20000"/>
        </a:spcBef>
        <a:buFont typeface="Arial" panose="020B0604020202020204" pitchFamily="34" charset="0"/>
        <a:buChar char="•"/>
        <a:defRPr sz="2598" kern="1200">
          <a:solidFill>
            <a:schemeClr val="tx1"/>
          </a:solidFill>
          <a:latin typeface="+mn-lt"/>
          <a:ea typeface="+mn-ea"/>
          <a:cs typeface="+mn-cs"/>
        </a:defRPr>
      </a:lvl9pPr>
    </p:bodyStyle>
    <p:otherStyle>
      <a:defPPr>
        <a:defRPr lang="en-US"/>
      </a:defPPr>
      <a:lvl1pPr marL="0" algn="l" defTabSz="1187897" rtl="0" eaLnBrk="1" latinLnBrk="0" hangingPunct="1">
        <a:defRPr sz="2338" kern="1200">
          <a:solidFill>
            <a:schemeClr val="tx1"/>
          </a:solidFill>
          <a:latin typeface="+mn-lt"/>
          <a:ea typeface="+mn-ea"/>
          <a:cs typeface="+mn-cs"/>
        </a:defRPr>
      </a:lvl1pPr>
      <a:lvl2pPr marL="593949" algn="l" defTabSz="1187897" rtl="0" eaLnBrk="1" latinLnBrk="0" hangingPunct="1">
        <a:defRPr sz="2338" kern="1200">
          <a:solidFill>
            <a:schemeClr val="tx1"/>
          </a:solidFill>
          <a:latin typeface="+mn-lt"/>
          <a:ea typeface="+mn-ea"/>
          <a:cs typeface="+mn-cs"/>
        </a:defRPr>
      </a:lvl2pPr>
      <a:lvl3pPr marL="1187897" algn="l" defTabSz="1187897" rtl="0" eaLnBrk="1" latinLnBrk="0" hangingPunct="1">
        <a:defRPr sz="2338" kern="1200">
          <a:solidFill>
            <a:schemeClr val="tx1"/>
          </a:solidFill>
          <a:latin typeface="+mn-lt"/>
          <a:ea typeface="+mn-ea"/>
          <a:cs typeface="+mn-cs"/>
        </a:defRPr>
      </a:lvl3pPr>
      <a:lvl4pPr marL="1781846" algn="l" defTabSz="1187897" rtl="0" eaLnBrk="1" latinLnBrk="0" hangingPunct="1">
        <a:defRPr sz="2338" kern="1200">
          <a:solidFill>
            <a:schemeClr val="tx1"/>
          </a:solidFill>
          <a:latin typeface="+mn-lt"/>
          <a:ea typeface="+mn-ea"/>
          <a:cs typeface="+mn-cs"/>
        </a:defRPr>
      </a:lvl4pPr>
      <a:lvl5pPr marL="2375794" algn="l" defTabSz="1187897" rtl="0" eaLnBrk="1" latinLnBrk="0" hangingPunct="1">
        <a:defRPr sz="2338" kern="1200">
          <a:solidFill>
            <a:schemeClr val="tx1"/>
          </a:solidFill>
          <a:latin typeface="+mn-lt"/>
          <a:ea typeface="+mn-ea"/>
          <a:cs typeface="+mn-cs"/>
        </a:defRPr>
      </a:lvl5pPr>
      <a:lvl6pPr marL="2969743" algn="l" defTabSz="1187897" rtl="0" eaLnBrk="1" latinLnBrk="0" hangingPunct="1">
        <a:defRPr sz="2338" kern="1200">
          <a:solidFill>
            <a:schemeClr val="tx1"/>
          </a:solidFill>
          <a:latin typeface="+mn-lt"/>
          <a:ea typeface="+mn-ea"/>
          <a:cs typeface="+mn-cs"/>
        </a:defRPr>
      </a:lvl6pPr>
      <a:lvl7pPr marL="3563691" algn="l" defTabSz="1187897" rtl="0" eaLnBrk="1" latinLnBrk="0" hangingPunct="1">
        <a:defRPr sz="2338" kern="1200">
          <a:solidFill>
            <a:schemeClr val="tx1"/>
          </a:solidFill>
          <a:latin typeface="+mn-lt"/>
          <a:ea typeface="+mn-ea"/>
          <a:cs typeface="+mn-cs"/>
        </a:defRPr>
      </a:lvl7pPr>
      <a:lvl8pPr marL="4157640" algn="l" defTabSz="1187897" rtl="0" eaLnBrk="1" latinLnBrk="0" hangingPunct="1">
        <a:defRPr sz="2338" kern="1200">
          <a:solidFill>
            <a:schemeClr val="tx1"/>
          </a:solidFill>
          <a:latin typeface="+mn-lt"/>
          <a:ea typeface="+mn-ea"/>
          <a:cs typeface="+mn-cs"/>
        </a:defRPr>
      </a:lvl8pPr>
      <a:lvl9pPr marL="4751588" algn="l" defTabSz="1187897" rtl="0" eaLnBrk="1" latinLnBrk="0" hangingPunct="1">
        <a:defRPr sz="233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062831" y="4029869"/>
            <a:ext cx="10301547" cy="1817179"/>
            <a:chOff x="762000" y="3028950"/>
            <a:chExt cx="7929562" cy="1368745"/>
          </a:xfrm>
        </p:grpSpPr>
        <p:sp>
          <p:nvSpPr>
            <p:cNvPr id="5" name="TextBox 4"/>
            <p:cNvSpPr txBox="1"/>
            <p:nvPr/>
          </p:nvSpPr>
          <p:spPr>
            <a:xfrm>
              <a:off x="6096000" y="4147421"/>
              <a:ext cx="2590800" cy="250274"/>
            </a:xfrm>
            <a:prstGeom prst="rect">
              <a:avLst/>
            </a:prstGeom>
            <a:noFill/>
          </p:spPr>
          <p:txBody>
            <a:bodyPr wrap="square" rtlCol="0">
              <a:spAutoFit/>
            </a:bodyPr>
            <a:lstStyle/>
            <a:p>
              <a:pPr algn="r"/>
              <a:r>
                <a:rPr lang="en-US" sz="1559">
                  <a:solidFill>
                    <a:schemeClr val="tx1">
                      <a:lumMod val="65000"/>
                      <a:lumOff val="35000"/>
                    </a:schemeClr>
                  </a:solidFill>
                </a:rPr>
                <a:t>November 2024</a:t>
              </a:r>
            </a:p>
          </p:txBody>
        </p:sp>
        <p:sp>
          <p:nvSpPr>
            <p:cNvPr id="6" name="Title 1"/>
            <p:cNvSpPr txBox="1">
              <a:spLocks/>
            </p:cNvSpPr>
            <p:nvPr/>
          </p:nvSpPr>
          <p:spPr>
            <a:xfrm>
              <a:off x="762000" y="3028950"/>
              <a:ext cx="7924800" cy="802479"/>
            </a:xfrm>
            <a:prstGeom prst="rect">
              <a:avLst/>
            </a:prstGeom>
          </p:spPr>
          <p:txBody>
            <a:bodyPr>
              <a:normAutofit/>
            </a:bodyPr>
            <a:lstStyle>
              <a:lvl1pPr algn="r" defTabSz="914400" rtl="0" eaLnBrk="1" latinLnBrk="0" hangingPunct="1">
                <a:spcBef>
                  <a:spcPct val="0"/>
                </a:spcBef>
                <a:buNone/>
                <a:defRPr sz="3200" kern="1200">
                  <a:solidFill>
                    <a:srgbClr val="0070C0"/>
                  </a:solidFill>
                  <a:latin typeface="+mj-lt"/>
                  <a:ea typeface="+mj-ea"/>
                  <a:cs typeface="+mj-cs"/>
                </a:defRPr>
              </a:lvl1pPr>
            </a:lstStyle>
            <a:p>
              <a:r>
                <a:rPr lang="en-US" sz="4157"/>
                <a:t>Mackenzie Valley Highway Project</a:t>
              </a:r>
            </a:p>
          </p:txBody>
        </p:sp>
        <p:sp>
          <p:nvSpPr>
            <p:cNvPr id="7" name="Subtitle 2"/>
            <p:cNvSpPr txBox="1">
              <a:spLocks/>
            </p:cNvSpPr>
            <p:nvPr/>
          </p:nvSpPr>
          <p:spPr>
            <a:xfrm>
              <a:off x="2290762" y="3548062"/>
              <a:ext cx="6400800" cy="457200"/>
            </a:xfrm>
            <a:prstGeom prst="rect">
              <a:avLst/>
            </a:prstGeom>
          </p:spPr>
          <p:txBody>
            <a:bodyPr>
              <a:noAutofit/>
            </a:bodyPr>
            <a:lstStyle>
              <a:lvl1pPr marL="0" indent="0" algn="r" defTabSz="914400" rtl="0" eaLnBrk="1" latinLnBrk="0" hangingPunct="1">
                <a:spcBef>
                  <a:spcPct val="20000"/>
                </a:spcBef>
                <a:buFont typeface="Arial" panose="020B0604020202020204" pitchFamily="34" charset="0"/>
                <a:buNone/>
                <a:defRPr sz="2000" kern="1200">
                  <a:solidFill>
                    <a:schemeClr val="tx1">
                      <a:lumMod val="65000"/>
                      <a:lumOff val="3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2400"/>
                <a:t>Mackenzie Valley Environmental Impact Review Board 	Technical Sessions</a:t>
              </a:r>
            </a:p>
          </p:txBody>
        </p:sp>
      </p:grpSp>
    </p:spTree>
    <p:extLst>
      <p:ext uri="{BB962C8B-B14F-4D97-AF65-F5344CB8AC3E}">
        <p14:creationId xmlns:p14="http://schemas.microsoft.com/office/powerpoint/2010/main" val="2144318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3BDDE-B9DF-B784-1FFC-F25444DAF7BE}"/>
              </a:ext>
            </a:extLst>
          </p:cNvPr>
          <p:cNvSpPr>
            <a:spLocks noGrp="1"/>
          </p:cNvSpPr>
          <p:nvPr>
            <p:ph type="title"/>
          </p:nvPr>
        </p:nvSpPr>
        <p:spPr/>
        <p:txBody>
          <a:bodyPr vert="horz" lIns="91440" tIns="45720" rIns="91440" bIns="45720" rtlCol="0" anchor="ctr">
            <a:noAutofit/>
          </a:bodyPr>
          <a:lstStyle>
            <a:defPPr>
              <a:defRPr lang="en-US"/>
            </a:defPPr>
            <a:lvl1pPr marL="0" algn="l" defTabSz="1198047" rtl="0" eaLnBrk="1" latinLnBrk="0" hangingPunct="1">
              <a:defRPr sz="2358" kern="1200">
                <a:solidFill>
                  <a:schemeClr val="tx1"/>
                </a:solidFill>
                <a:latin typeface="+mn-lt"/>
                <a:ea typeface="+mn-ea"/>
                <a:cs typeface="+mn-cs"/>
              </a:defRPr>
            </a:lvl1pPr>
            <a:lvl2pPr marL="599023" algn="l" defTabSz="1198047" rtl="0" eaLnBrk="1" latinLnBrk="0" hangingPunct="1">
              <a:defRPr sz="2358" kern="1200">
                <a:solidFill>
                  <a:schemeClr val="tx1"/>
                </a:solidFill>
                <a:latin typeface="+mn-lt"/>
                <a:ea typeface="+mn-ea"/>
                <a:cs typeface="+mn-cs"/>
              </a:defRPr>
            </a:lvl2pPr>
            <a:lvl3pPr marL="1198047" algn="l" defTabSz="1198047" rtl="0" eaLnBrk="1" latinLnBrk="0" hangingPunct="1">
              <a:defRPr sz="2358" kern="1200">
                <a:solidFill>
                  <a:schemeClr val="tx1"/>
                </a:solidFill>
                <a:latin typeface="+mn-lt"/>
                <a:ea typeface="+mn-ea"/>
                <a:cs typeface="+mn-cs"/>
              </a:defRPr>
            </a:lvl3pPr>
            <a:lvl4pPr marL="1797070" algn="l" defTabSz="1198047" rtl="0" eaLnBrk="1" latinLnBrk="0" hangingPunct="1">
              <a:defRPr sz="2358" kern="1200">
                <a:solidFill>
                  <a:schemeClr val="tx1"/>
                </a:solidFill>
                <a:latin typeface="+mn-lt"/>
                <a:ea typeface="+mn-ea"/>
                <a:cs typeface="+mn-cs"/>
              </a:defRPr>
            </a:lvl4pPr>
            <a:lvl5pPr marL="2396094" algn="l" defTabSz="1198047" rtl="0" eaLnBrk="1" latinLnBrk="0" hangingPunct="1">
              <a:defRPr sz="2358" kern="1200">
                <a:solidFill>
                  <a:schemeClr val="tx1"/>
                </a:solidFill>
                <a:latin typeface="+mn-lt"/>
                <a:ea typeface="+mn-ea"/>
                <a:cs typeface="+mn-cs"/>
              </a:defRPr>
            </a:lvl5pPr>
            <a:lvl6pPr marL="2995117" algn="l" defTabSz="1198047" rtl="0" eaLnBrk="1" latinLnBrk="0" hangingPunct="1">
              <a:defRPr sz="2358" kern="1200">
                <a:solidFill>
                  <a:schemeClr val="tx1"/>
                </a:solidFill>
                <a:latin typeface="+mn-lt"/>
                <a:ea typeface="+mn-ea"/>
                <a:cs typeface="+mn-cs"/>
              </a:defRPr>
            </a:lvl6pPr>
            <a:lvl7pPr marL="3594141" algn="l" defTabSz="1198047" rtl="0" eaLnBrk="1" latinLnBrk="0" hangingPunct="1">
              <a:defRPr sz="2358" kern="1200">
                <a:solidFill>
                  <a:schemeClr val="tx1"/>
                </a:solidFill>
                <a:latin typeface="+mn-lt"/>
                <a:ea typeface="+mn-ea"/>
                <a:cs typeface="+mn-cs"/>
              </a:defRPr>
            </a:lvl7pPr>
            <a:lvl8pPr marL="4193164" algn="l" defTabSz="1198047" rtl="0" eaLnBrk="1" latinLnBrk="0" hangingPunct="1">
              <a:defRPr sz="2358" kern="1200">
                <a:solidFill>
                  <a:schemeClr val="tx1"/>
                </a:solidFill>
                <a:latin typeface="+mn-lt"/>
                <a:ea typeface="+mn-ea"/>
                <a:cs typeface="+mn-cs"/>
              </a:defRPr>
            </a:lvl8pPr>
            <a:lvl9pPr marL="4792188" algn="l" defTabSz="1198047" rtl="0" eaLnBrk="1" latinLnBrk="0" hangingPunct="1">
              <a:defRPr sz="2358" kern="1200">
                <a:solidFill>
                  <a:schemeClr val="tx1"/>
                </a:solidFill>
                <a:latin typeface="+mn-lt"/>
                <a:ea typeface="+mn-ea"/>
                <a:cs typeface="+mn-cs"/>
              </a:defRPr>
            </a:lvl9pPr>
          </a:lstStyle>
          <a:p>
            <a:r>
              <a:rPr lang="en-CA" sz="4800" b="1" dirty="0">
                <a:cs typeface="Calibri"/>
              </a:rPr>
              <a:t>Post-DAR Project Updates</a:t>
            </a:r>
          </a:p>
        </p:txBody>
      </p:sp>
      <p:sp>
        <p:nvSpPr>
          <p:cNvPr id="3" name="Content Placeholder 2">
            <a:extLst>
              <a:ext uri="{FF2B5EF4-FFF2-40B4-BE49-F238E27FC236}">
                <a16:creationId xmlns:a16="http://schemas.microsoft.com/office/drawing/2014/main" id="{4F985DEB-B6AE-60EC-9F74-82B0CB5406B2}"/>
              </a:ext>
            </a:extLst>
          </p:cNvPr>
          <p:cNvSpPr>
            <a:spLocks noGrp="1"/>
          </p:cNvSpPr>
          <p:nvPr>
            <p:ph idx="1"/>
          </p:nvPr>
        </p:nvSpPr>
        <p:spPr>
          <a:xfrm>
            <a:off x="593963" y="1414029"/>
            <a:ext cx="5840637" cy="4592903"/>
          </a:xfrm>
        </p:spPr>
        <p:txBody>
          <a:bodyPr>
            <a:normAutofit/>
          </a:bodyPr>
          <a:lstStyle>
            <a:defPPr>
              <a:defRPr lang="en-US"/>
            </a:defPPr>
            <a:lvl1pPr marL="0" algn="l" defTabSz="1198047" rtl="0" eaLnBrk="1" latinLnBrk="0" hangingPunct="1">
              <a:defRPr sz="2358" kern="1200">
                <a:solidFill>
                  <a:schemeClr val="tx1"/>
                </a:solidFill>
                <a:latin typeface="+mn-lt"/>
                <a:ea typeface="+mn-ea"/>
                <a:cs typeface="+mn-cs"/>
              </a:defRPr>
            </a:lvl1pPr>
            <a:lvl2pPr marL="599023" algn="l" defTabSz="1198047" rtl="0" eaLnBrk="1" latinLnBrk="0" hangingPunct="1">
              <a:defRPr sz="2358" kern="1200">
                <a:solidFill>
                  <a:schemeClr val="tx1"/>
                </a:solidFill>
                <a:latin typeface="+mn-lt"/>
                <a:ea typeface="+mn-ea"/>
                <a:cs typeface="+mn-cs"/>
              </a:defRPr>
            </a:lvl2pPr>
            <a:lvl3pPr marL="1198047" algn="l" defTabSz="1198047" rtl="0" eaLnBrk="1" latinLnBrk="0" hangingPunct="1">
              <a:defRPr sz="2358" kern="1200">
                <a:solidFill>
                  <a:schemeClr val="tx1"/>
                </a:solidFill>
                <a:latin typeface="+mn-lt"/>
                <a:ea typeface="+mn-ea"/>
                <a:cs typeface="+mn-cs"/>
              </a:defRPr>
            </a:lvl3pPr>
            <a:lvl4pPr marL="1797070" algn="l" defTabSz="1198047" rtl="0" eaLnBrk="1" latinLnBrk="0" hangingPunct="1">
              <a:defRPr sz="2358" kern="1200">
                <a:solidFill>
                  <a:schemeClr val="tx1"/>
                </a:solidFill>
                <a:latin typeface="+mn-lt"/>
                <a:ea typeface="+mn-ea"/>
                <a:cs typeface="+mn-cs"/>
              </a:defRPr>
            </a:lvl4pPr>
            <a:lvl5pPr marL="2396094" algn="l" defTabSz="1198047" rtl="0" eaLnBrk="1" latinLnBrk="0" hangingPunct="1">
              <a:defRPr sz="2358" kern="1200">
                <a:solidFill>
                  <a:schemeClr val="tx1"/>
                </a:solidFill>
                <a:latin typeface="+mn-lt"/>
                <a:ea typeface="+mn-ea"/>
                <a:cs typeface="+mn-cs"/>
              </a:defRPr>
            </a:lvl5pPr>
            <a:lvl6pPr marL="2995117" algn="l" defTabSz="1198047" rtl="0" eaLnBrk="1" latinLnBrk="0" hangingPunct="1">
              <a:defRPr sz="2358" kern="1200">
                <a:solidFill>
                  <a:schemeClr val="tx1"/>
                </a:solidFill>
                <a:latin typeface="+mn-lt"/>
                <a:ea typeface="+mn-ea"/>
                <a:cs typeface="+mn-cs"/>
              </a:defRPr>
            </a:lvl6pPr>
            <a:lvl7pPr marL="3594141" algn="l" defTabSz="1198047" rtl="0" eaLnBrk="1" latinLnBrk="0" hangingPunct="1">
              <a:defRPr sz="2358" kern="1200">
                <a:solidFill>
                  <a:schemeClr val="tx1"/>
                </a:solidFill>
                <a:latin typeface="+mn-lt"/>
                <a:ea typeface="+mn-ea"/>
                <a:cs typeface="+mn-cs"/>
              </a:defRPr>
            </a:lvl7pPr>
            <a:lvl8pPr marL="4193164" algn="l" defTabSz="1198047" rtl="0" eaLnBrk="1" latinLnBrk="0" hangingPunct="1">
              <a:defRPr sz="2358" kern="1200">
                <a:solidFill>
                  <a:schemeClr val="tx1"/>
                </a:solidFill>
                <a:latin typeface="+mn-lt"/>
                <a:ea typeface="+mn-ea"/>
                <a:cs typeface="+mn-cs"/>
              </a:defRPr>
            </a:lvl8pPr>
            <a:lvl9pPr marL="4792188" algn="l" defTabSz="1198047" rtl="0" eaLnBrk="1" latinLnBrk="0" hangingPunct="1">
              <a:defRPr sz="2358" kern="1200">
                <a:solidFill>
                  <a:schemeClr val="tx1"/>
                </a:solidFill>
                <a:latin typeface="+mn-lt"/>
                <a:ea typeface="+mn-ea"/>
                <a:cs typeface="+mn-cs"/>
              </a:defRPr>
            </a:lvl9pPr>
          </a:lstStyle>
          <a:p>
            <a:pPr algn="l"/>
            <a:r>
              <a:rPr lang="en-CA" sz="2400" b="0" i="0" u="none" strike="noStrike" baseline="0" dirty="0">
                <a:solidFill>
                  <a:srgbClr val="000000"/>
                </a:solidFill>
                <a:latin typeface="Calibri" panose="020F0502020204030204" pitchFamily="34" charset="0"/>
              </a:rPr>
              <a:t>Supplemental Filings Overview</a:t>
            </a:r>
          </a:p>
          <a:p>
            <a:pPr algn="l"/>
            <a:r>
              <a:rPr lang="en-CA" sz="2400" b="0" i="0" u="none" strike="noStrike" baseline="0" dirty="0">
                <a:solidFill>
                  <a:srgbClr val="000000"/>
                </a:solidFill>
                <a:latin typeface="Calibri" panose="020F0502020204030204" pitchFamily="34" charset="0"/>
              </a:rPr>
              <a:t>Engagement Updates </a:t>
            </a:r>
          </a:p>
          <a:p>
            <a:pPr algn="l"/>
            <a:r>
              <a:rPr lang="en-CA" sz="2400" dirty="0">
                <a:solidFill>
                  <a:srgbClr val="000000"/>
                </a:solidFill>
                <a:latin typeface="Calibri" panose="020F0502020204030204" pitchFamily="34" charset="0"/>
              </a:rPr>
              <a:t>Alignment Work</a:t>
            </a:r>
          </a:p>
          <a:p>
            <a:pPr lvl="2"/>
            <a:r>
              <a:rPr lang="en-CA" sz="2400" dirty="0">
                <a:solidFill>
                  <a:srgbClr val="000000"/>
                </a:solidFill>
                <a:latin typeface="Calibri" panose="020F0502020204030204" pitchFamily="34" charset="0"/>
              </a:rPr>
              <a:t>Reconnaissance Flights – Tulita</a:t>
            </a:r>
          </a:p>
          <a:p>
            <a:pPr lvl="2"/>
            <a:r>
              <a:rPr lang="en-CA" sz="2400" dirty="0">
                <a:solidFill>
                  <a:srgbClr val="000000"/>
                </a:solidFill>
                <a:latin typeface="Calibri" panose="020F0502020204030204" pitchFamily="34" charset="0"/>
              </a:rPr>
              <a:t>Engineering Studies – PKFN</a:t>
            </a:r>
          </a:p>
          <a:p>
            <a:pPr lvl="2"/>
            <a:r>
              <a:rPr lang="en-CA" sz="2400" dirty="0">
                <a:solidFill>
                  <a:srgbClr val="000000"/>
                </a:solidFill>
                <a:latin typeface="Calibri" panose="020F0502020204030204" pitchFamily="34" charset="0"/>
              </a:rPr>
              <a:t>Winter 2025 Geotechnical Program</a:t>
            </a:r>
          </a:p>
          <a:p>
            <a:pPr algn="l"/>
            <a:r>
              <a:rPr lang="en-CA" sz="2400" b="0" i="0" u="none" strike="noStrike" baseline="0" dirty="0">
                <a:solidFill>
                  <a:srgbClr val="000000"/>
                </a:solidFill>
                <a:latin typeface="Calibri" panose="020F0502020204030204" pitchFamily="34" charset="0"/>
              </a:rPr>
              <a:t>Traditional Knowledge Studies </a:t>
            </a:r>
          </a:p>
        </p:txBody>
      </p:sp>
      <p:pic>
        <p:nvPicPr>
          <p:cNvPr id="1026" name="Picture 2">
            <a:extLst>
              <a:ext uri="{FF2B5EF4-FFF2-40B4-BE49-F238E27FC236}">
                <a16:creationId xmlns:a16="http://schemas.microsoft.com/office/drawing/2014/main" id="{899383DE-6BD8-EA71-7ECA-A195872A1F5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537360" y="1414029"/>
            <a:ext cx="5005973" cy="3721642"/>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3">
            <a:extLst>
              <a:ext uri="{FF2B5EF4-FFF2-40B4-BE49-F238E27FC236}">
                <a16:creationId xmlns:a16="http://schemas.microsoft.com/office/drawing/2014/main" id="{C7F10E74-41EC-B968-1A27-D337D7512274}"/>
              </a:ext>
            </a:extLst>
          </p:cNvPr>
          <p:cNvSpPr txBox="1">
            <a:spLocks/>
          </p:cNvSpPr>
          <p:nvPr/>
        </p:nvSpPr>
        <p:spPr>
          <a:xfrm>
            <a:off x="8968635" y="6475288"/>
            <a:ext cx="2738565" cy="365250"/>
          </a:xfrm>
          <a:prstGeom prst="rect">
            <a:avLst/>
          </a:prstGeom>
        </p:spPr>
        <p:txBody>
          <a:bodyPr vert="horz" lIns="91440" tIns="45720" rIns="91440" bIns="45720" rtlCol="0" anchor="ctr">
            <a:normAutofit/>
          </a:bodyPr>
          <a:lstStyle>
            <a:defPPr>
              <a:defRPr lang="en-US"/>
            </a:defPPr>
            <a:lvl1pPr marL="0" algn="r" defTabSz="1198047" rtl="0" eaLnBrk="1" latinLnBrk="0" hangingPunct="1">
              <a:defRPr sz="1559" kern="1200">
                <a:solidFill>
                  <a:srgbClr val="0070C0"/>
                </a:solidFill>
                <a:latin typeface="+mn-lt"/>
                <a:ea typeface="+mn-ea"/>
                <a:cs typeface="+mn-cs"/>
              </a:defRPr>
            </a:lvl1pPr>
            <a:lvl2pPr marL="599023" algn="l" defTabSz="1198047" rtl="0" eaLnBrk="1" latinLnBrk="0" hangingPunct="1">
              <a:defRPr sz="2358" kern="1200">
                <a:solidFill>
                  <a:schemeClr val="tx1"/>
                </a:solidFill>
                <a:latin typeface="+mn-lt"/>
                <a:ea typeface="+mn-ea"/>
                <a:cs typeface="+mn-cs"/>
              </a:defRPr>
            </a:lvl2pPr>
            <a:lvl3pPr marL="1198047" algn="l" defTabSz="1198047" rtl="0" eaLnBrk="1" latinLnBrk="0" hangingPunct="1">
              <a:defRPr sz="2358" kern="1200">
                <a:solidFill>
                  <a:schemeClr val="tx1"/>
                </a:solidFill>
                <a:latin typeface="+mn-lt"/>
                <a:ea typeface="+mn-ea"/>
                <a:cs typeface="+mn-cs"/>
              </a:defRPr>
            </a:lvl3pPr>
            <a:lvl4pPr marL="1797070" algn="l" defTabSz="1198047" rtl="0" eaLnBrk="1" latinLnBrk="0" hangingPunct="1">
              <a:defRPr sz="2358" kern="1200">
                <a:solidFill>
                  <a:schemeClr val="tx1"/>
                </a:solidFill>
                <a:latin typeface="+mn-lt"/>
                <a:ea typeface="+mn-ea"/>
                <a:cs typeface="+mn-cs"/>
              </a:defRPr>
            </a:lvl4pPr>
            <a:lvl5pPr marL="2396094" algn="l" defTabSz="1198047" rtl="0" eaLnBrk="1" latinLnBrk="0" hangingPunct="1">
              <a:defRPr sz="2358" kern="1200">
                <a:solidFill>
                  <a:schemeClr val="tx1"/>
                </a:solidFill>
                <a:latin typeface="+mn-lt"/>
                <a:ea typeface="+mn-ea"/>
                <a:cs typeface="+mn-cs"/>
              </a:defRPr>
            </a:lvl5pPr>
            <a:lvl6pPr marL="2995117" algn="l" defTabSz="1198047" rtl="0" eaLnBrk="1" latinLnBrk="0" hangingPunct="1">
              <a:defRPr sz="2358" kern="1200">
                <a:solidFill>
                  <a:schemeClr val="tx1"/>
                </a:solidFill>
                <a:latin typeface="+mn-lt"/>
                <a:ea typeface="+mn-ea"/>
                <a:cs typeface="+mn-cs"/>
              </a:defRPr>
            </a:lvl6pPr>
            <a:lvl7pPr marL="3594141" algn="l" defTabSz="1198047" rtl="0" eaLnBrk="1" latinLnBrk="0" hangingPunct="1">
              <a:defRPr sz="2358" kern="1200">
                <a:solidFill>
                  <a:schemeClr val="tx1"/>
                </a:solidFill>
                <a:latin typeface="+mn-lt"/>
                <a:ea typeface="+mn-ea"/>
                <a:cs typeface="+mn-cs"/>
              </a:defRPr>
            </a:lvl7pPr>
            <a:lvl8pPr marL="4193164" algn="l" defTabSz="1198047" rtl="0" eaLnBrk="1" latinLnBrk="0" hangingPunct="1">
              <a:defRPr sz="2358" kern="1200">
                <a:solidFill>
                  <a:schemeClr val="tx1"/>
                </a:solidFill>
                <a:latin typeface="+mn-lt"/>
                <a:ea typeface="+mn-ea"/>
                <a:cs typeface="+mn-cs"/>
              </a:defRPr>
            </a:lvl8pPr>
            <a:lvl9pPr marL="4792188" algn="l" defTabSz="1198047" rtl="0" eaLnBrk="1" latinLnBrk="0" hangingPunct="1">
              <a:defRPr sz="2358" kern="1200">
                <a:solidFill>
                  <a:schemeClr val="tx1"/>
                </a:solidFill>
                <a:latin typeface="+mn-lt"/>
                <a:ea typeface="+mn-ea"/>
                <a:cs typeface="+mn-cs"/>
              </a:defRPr>
            </a:lvl9pPr>
          </a:lstStyle>
          <a:p>
            <a:pPr>
              <a:spcAft>
                <a:spcPts val="600"/>
              </a:spcAft>
            </a:pPr>
            <a:fld id="{246E4F03-9AE7-4954-8E54-3B5137041FEA}" type="slidenum">
              <a:rPr lang="en-US" smtClean="0"/>
              <a:pPr>
                <a:spcAft>
                  <a:spcPts val="600"/>
                </a:spcAft>
              </a:pPr>
              <a:t>10</a:t>
            </a:fld>
            <a:endParaRPr lang="en-US" dirty="0"/>
          </a:p>
        </p:txBody>
      </p:sp>
    </p:spTree>
    <p:extLst>
      <p:ext uri="{BB962C8B-B14F-4D97-AF65-F5344CB8AC3E}">
        <p14:creationId xmlns:p14="http://schemas.microsoft.com/office/powerpoint/2010/main" val="1425952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07C6E-D57D-84BC-349D-6A2CD6C7A0C0}"/>
              </a:ext>
            </a:extLst>
          </p:cNvPr>
          <p:cNvSpPr>
            <a:spLocks noGrp="1"/>
          </p:cNvSpPr>
          <p:nvPr>
            <p:ph type="title"/>
          </p:nvPr>
        </p:nvSpPr>
        <p:spPr>
          <a:xfrm>
            <a:off x="593962" y="0"/>
            <a:ext cx="10691337" cy="1140090"/>
          </a:xfrm>
        </p:spPr>
        <p:txBody>
          <a:bodyPr>
            <a:normAutofit/>
          </a:bodyPr>
          <a:lstStyle/>
          <a:p>
            <a:pPr algn="l"/>
            <a:r>
              <a:rPr lang="en-CA" sz="4800" b="1" dirty="0"/>
              <a:t>Next Steps</a:t>
            </a:r>
            <a:endParaRPr lang="en-CA" sz="4800" dirty="0"/>
          </a:p>
        </p:txBody>
      </p:sp>
      <p:sp>
        <p:nvSpPr>
          <p:cNvPr id="4" name="Slide Number Placeholder 3">
            <a:extLst>
              <a:ext uri="{FF2B5EF4-FFF2-40B4-BE49-F238E27FC236}">
                <a16:creationId xmlns:a16="http://schemas.microsoft.com/office/drawing/2014/main" id="{179B90F2-5A2B-C67E-97CE-698A0BDC8E5E}"/>
              </a:ext>
            </a:extLst>
          </p:cNvPr>
          <p:cNvSpPr>
            <a:spLocks noGrp="1"/>
          </p:cNvSpPr>
          <p:nvPr>
            <p:ph type="sldNum" sz="quarter" idx="10"/>
          </p:nvPr>
        </p:nvSpPr>
        <p:spPr>
          <a:xfrm>
            <a:off x="8934345" y="6475288"/>
            <a:ext cx="2771828" cy="365250"/>
          </a:xfrm>
        </p:spPr>
        <p:txBody>
          <a:bodyPr/>
          <a:lstStyle/>
          <a:p>
            <a:fld id="{246E4F03-9AE7-4954-8E54-3B5137041FEA}" type="slidenum">
              <a:rPr lang="en-US" smtClean="0"/>
              <a:pPr/>
              <a:t>11</a:t>
            </a:fld>
            <a:endParaRPr lang="en-US"/>
          </a:p>
        </p:txBody>
      </p:sp>
      <p:grpSp>
        <p:nvGrpSpPr>
          <p:cNvPr id="5" name="Group 4">
            <a:extLst>
              <a:ext uri="{FF2B5EF4-FFF2-40B4-BE49-F238E27FC236}">
                <a16:creationId xmlns:a16="http://schemas.microsoft.com/office/drawing/2014/main" id="{7CF3FA1C-BB9F-A314-F271-34B721AC55E1}"/>
              </a:ext>
            </a:extLst>
          </p:cNvPr>
          <p:cNvGrpSpPr/>
          <p:nvPr/>
        </p:nvGrpSpPr>
        <p:grpSpPr>
          <a:xfrm>
            <a:off x="983086" y="839060"/>
            <a:ext cx="11555467" cy="5485245"/>
            <a:chOff x="765191" y="2331516"/>
            <a:chExt cx="10989000" cy="3476204"/>
          </a:xfrm>
        </p:grpSpPr>
        <p:sp>
          <p:nvSpPr>
            <p:cNvPr id="6" name="Rectangle 5">
              <a:extLst>
                <a:ext uri="{FF2B5EF4-FFF2-40B4-BE49-F238E27FC236}">
                  <a16:creationId xmlns:a16="http://schemas.microsoft.com/office/drawing/2014/main" id="{C81E3511-9528-611E-7B19-F39E4EFC03BA}"/>
                </a:ext>
              </a:extLst>
            </p:cNvPr>
            <p:cNvSpPr/>
            <p:nvPr/>
          </p:nvSpPr>
          <p:spPr>
            <a:xfrm>
              <a:off x="874714" y="2425247"/>
              <a:ext cx="8488966" cy="362701"/>
            </a:xfrm>
            <a:prstGeom prst="rect">
              <a:avLst/>
            </a:prstGeom>
            <a:solidFill>
              <a:srgbClr val="DEE6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094" tIns="44547" rIns="89094" bIns="44547" numCol="1" spcCol="0" rtlCol="0" fromWordArt="0" anchor="ctr" anchorCtr="0" forceAA="0" compatLnSpc="1">
              <a:prstTxWarp prst="textNoShape">
                <a:avLst/>
              </a:prstTxWarp>
              <a:noAutofit/>
            </a:bodyPr>
            <a:lstStyle/>
            <a:p>
              <a:pPr algn="ctr" rtl="0"/>
              <a:endParaRPr lang="fr-FR" sz="1754"/>
            </a:p>
          </p:txBody>
        </p:sp>
        <p:sp>
          <p:nvSpPr>
            <p:cNvPr id="7" name="Espace réservé du texte 67">
              <a:extLst>
                <a:ext uri="{FF2B5EF4-FFF2-40B4-BE49-F238E27FC236}">
                  <a16:creationId xmlns:a16="http://schemas.microsoft.com/office/drawing/2014/main" id="{7025F49B-261F-F5C0-A671-3BB8FEA3D78A}"/>
                </a:ext>
              </a:extLst>
            </p:cNvPr>
            <p:cNvSpPr txBox="1">
              <a:spLocks/>
            </p:cNvSpPr>
            <p:nvPr/>
          </p:nvSpPr>
          <p:spPr>
            <a:xfrm>
              <a:off x="999868" y="2489256"/>
              <a:ext cx="1697037" cy="450850"/>
            </a:xfrm>
            <a:prstGeom prst="rect">
              <a:avLst/>
            </a:prstGeom>
          </p:spPr>
          <p:txBody>
            <a:bodyPr rtlCol="0">
              <a:noAutofit/>
            </a:bodyPr>
            <a:lstStyle>
              <a:lvl1pPr marL="0" indent="0" algn="l" defTabSz="1219170" rtl="0" eaLnBrk="1" latinLnBrk="0" hangingPunct="1">
                <a:spcBef>
                  <a:spcPct val="20000"/>
                </a:spcBef>
                <a:buFont typeface="Arial" pitchFamily="34" charset="0"/>
                <a:buNone/>
                <a:defRPr sz="2800" b="1" kern="1200">
                  <a:solidFill>
                    <a:schemeClr val="accent1"/>
                  </a:solidFill>
                  <a:latin typeface="+mj-lt"/>
                  <a:ea typeface="+mn-ea"/>
                  <a:cs typeface="+mn-cs"/>
                </a:defRPr>
              </a:lvl1pPr>
              <a:lvl2pPr marL="990575" indent="-380990" algn="l" defTabSz="1219170" rtl="0" eaLnBrk="1" latinLnBrk="0" hangingPunct="1">
                <a:spcBef>
                  <a:spcPct val="20000"/>
                </a:spcBef>
                <a:buFont typeface="Arial" pitchFamily="34" charset="0"/>
                <a:buChar char="–"/>
                <a:defRPr sz="2800" b="1" kern="1200">
                  <a:solidFill>
                    <a:srgbClr val="B4001B"/>
                  </a:solidFill>
                  <a:latin typeface="+mj-lt"/>
                  <a:ea typeface="+mn-ea"/>
                  <a:cs typeface="+mn-cs"/>
                </a:defRPr>
              </a:lvl2pPr>
              <a:lvl3pPr marL="1523962" indent="-304792" algn="l" defTabSz="1219170" rtl="0" eaLnBrk="1" latinLnBrk="0" hangingPunct="1">
                <a:spcBef>
                  <a:spcPct val="20000"/>
                </a:spcBef>
                <a:buFont typeface="Arial" pitchFamily="34" charset="0"/>
                <a:buChar char="•"/>
                <a:defRPr sz="2800" b="1" kern="1200">
                  <a:solidFill>
                    <a:srgbClr val="B4001B"/>
                  </a:solidFill>
                  <a:latin typeface="+mj-lt"/>
                  <a:ea typeface="+mn-ea"/>
                  <a:cs typeface="+mn-cs"/>
                </a:defRPr>
              </a:lvl3pPr>
              <a:lvl4pPr marL="2133547" indent="-304792" algn="l" defTabSz="1219170" rtl="0" eaLnBrk="1" latinLnBrk="0" hangingPunct="1">
                <a:spcBef>
                  <a:spcPct val="20000"/>
                </a:spcBef>
                <a:buFont typeface="Arial" pitchFamily="34" charset="0"/>
                <a:buChar char="–"/>
                <a:defRPr sz="2800" b="1" kern="1200">
                  <a:solidFill>
                    <a:srgbClr val="B4001B"/>
                  </a:solidFill>
                  <a:latin typeface="+mj-lt"/>
                  <a:ea typeface="+mn-ea"/>
                  <a:cs typeface="+mn-cs"/>
                </a:defRPr>
              </a:lvl4pPr>
              <a:lvl5pPr marL="2743131" indent="-304792" algn="l" defTabSz="1219170" rtl="0" eaLnBrk="1" latinLnBrk="0" hangingPunct="1">
                <a:spcBef>
                  <a:spcPct val="20000"/>
                </a:spcBef>
                <a:buFont typeface="Arial" pitchFamily="34" charset="0"/>
                <a:buChar char="»"/>
                <a:defRPr sz="2800" b="1" kern="1200">
                  <a:solidFill>
                    <a:srgbClr val="B4001B"/>
                  </a:solidFill>
                  <a:latin typeface="+mj-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fr-FR" sz="2728"/>
                <a:t>2024	</a:t>
              </a:r>
            </a:p>
          </p:txBody>
        </p:sp>
        <p:sp>
          <p:nvSpPr>
            <p:cNvPr id="8" name="Espace réservé du texte 67">
              <a:extLst>
                <a:ext uri="{FF2B5EF4-FFF2-40B4-BE49-F238E27FC236}">
                  <a16:creationId xmlns:a16="http://schemas.microsoft.com/office/drawing/2014/main" id="{7A394088-6CE1-5AB1-6A58-C9012783F160}"/>
                </a:ext>
              </a:extLst>
            </p:cNvPr>
            <p:cNvSpPr txBox="1">
              <a:spLocks/>
            </p:cNvSpPr>
            <p:nvPr/>
          </p:nvSpPr>
          <p:spPr>
            <a:xfrm>
              <a:off x="947522" y="2885645"/>
              <a:ext cx="1697037" cy="368946"/>
            </a:xfrm>
            <a:prstGeom prst="rect">
              <a:avLst/>
            </a:prstGeom>
          </p:spPr>
          <p:txBody>
            <a:bodyPr lIns="89094" tIns="44547" rIns="89094" bIns="44547" rtlCol="0" anchor="t">
              <a:noAutofit/>
            </a:bodyPr>
            <a:lstStyle>
              <a:lvl1pPr marL="0" indent="0" algn="l" defTabSz="1219170" rtl="0" eaLnBrk="1" latinLnBrk="0" hangingPunct="1">
                <a:spcBef>
                  <a:spcPct val="20000"/>
                </a:spcBef>
                <a:buFont typeface="Arial" pitchFamily="34" charset="0"/>
                <a:buNone/>
                <a:defRPr sz="1800" b="1" kern="1200">
                  <a:solidFill>
                    <a:schemeClr val="accent3"/>
                  </a:solidFill>
                  <a:latin typeface="+mj-lt"/>
                  <a:ea typeface="+mn-ea"/>
                  <a:cs typeface="+mn-cs"/>
                </a:defRPr>
              </a:lvl1pPr>
              <a:lvl2pPr marL="990575" indent="-380990" algn="l" defTabSz="1219170" rtl="0" eaLnBrk="1" latinLnBrk="0" hangingPunct="1">
                <a:spcBef>
                  <a:spcPct val="20000"/>
                </a:spcBef>
                <a:buFont typeface="Arial" pitchFamily="34" charset="0"/>
                <a:buChar char="–"/>
                <a:defRPr sz="2800" b="1" kern="1200">
                  <a:solidFill>
                    <a:srgbClr val="B4001B"/>
                  </a:solidFill>
                  <a:latin typeface="+mj-lt"/>
                  <a:ea typeface="+mn-ea"/>
                  <a:cs typeface="+mn-cs"/>
                </a:defRPr>
              </a:lvl2pPr>
              <a:lvl3pPr marL="1523962" indent="-304792" algn="l" defTabSz="1219170" rtl="0" eaLnBrk="1" latinLnBrk="0" hangingPunct="1">
                <a:spcBef>
                  <a:spcPct val="20000"/>
                </a:spcBef>
                <a:buFont typeface="Arial" pitchFamily="34" charset="0"/>
                <a:buChar char="•"/>
                <a:defRPr sz="2800" b="1" kern="1200">
                  <a:solidFill>
                    <a:srgbClr val="B4001B"/>
                  </a:solidFill>
                  <a:latin typeface="+mj-lt"/>
                  <a:ea typeface="+mn-ea"/>
                  <a:cs typeface="+mn-cs"/>
                </a:defRPr>
              </a:lvl3pPr>
              <a:lvl4pPr marL="2133547" indent="-304792" algn="l" defTabSz="1219170" rtl="0" eaLnBrk="1" latinLnBrk="0" hangingPunct="1">
                <a:spcBef>
                  <a:spcPct val="20000"/>
                </a:spcBef>
                <a:buFont typeface="Arial" pitchFamily="34" charset="0"/>
                <a:buChar char="–"/>
                <a:defRPr sz="2800" b="1" kern="1200">
                  <a:solidFill>
                    <a:srgbClr val="B4001B"/>
                  </a:solidFill>
                  <a:latin typeface="+mj-lt"/>
                  <a:ea typeface="+mn-ea"/>
                  <a:cs typeface="+mn-cs"/>
                </a:defRPr>
              </a:lvl4pPr>
              <a:lvl5pPr marL="2743131" indent="-304792" algn="l" defTabSz="1219170" rtl="0" eaLnBrk="1" latinLnBrk="0" hangingPunct="1">
                <a:spcBef>
                  <a:spcPct val="20000"/>
                </a:spcBef>
                <a:buFont typeface="Arial" pitchFamily="34" charset="0"/>
                <a:buChar char="»"/>
                <a:defRPr sz="2800" b="1" kern="1200">
                  <a:solidFill>
                    <a:srgbClr val="B4001B"/>
                  </a:solidFill>
                  <a:latin typeface="+mj-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278001" indent="-278001">
                <a:buFont typeface="Arial" panose="020B0604020202020204" pitchFamily="34" charset="0"/>
                <a:buChar char="•"/>
              </a:pPr>
              <a:r>
                <a:rPr lang="en-CA" sz="1400" b="0" dirty="0">
                  <a:solidFill>
                    <a:schemeClr val="tx1"/>
                  </a:solidFill>
                </a:rPr>
                <a:t>Environmental Assessment Review</a:t>
              </a:r>
              <a:r>
                <a:rPr lang="fr-FR" sz="1400" b="0" dirty="0">
                  <a:solidFill>
                    <a:schemeClr val="tx1"/>
                  </a:solidFill>
                </a:rPr>
                <a:t> </a:t>
              </a:r>
              <a:r>
                <a:rPr lang="en-CA" sz="1400" b="0" dirty="0">
                  <a:solidFill>
                    <a:schemeClr val="tx1"/>
                  </a:solidFill>
                </a:rPr>
                <a:t>Board</a:t>
              </a:r>
              <a:r>
                <a:rPr lang="fr-FR" sz="1400" b="0" dirty="0">
                  <a:solidFill>
                    <a:schemeClr val="tx1"/>
                  </a:solidFill>
                </a:rPr>
                <a:t> Analytical Phase</a:t>
              </a:r>
            </a:p>
            <a:p>
              <a:pPr marL="278001" indent="-278001">
                <a:buFont typeface="Arial" panose="020B0604020202020204" pitchFamily="34" charset="0"/>
                <a:buChar char="•"/>
              </a:pPr>
              <a:r>
                <a:rPr lang="en-CA" sz="1400" b="0" dirty="0">
                  <a:solidFill>
                    <a:schemeClr val="tx1"/>
                  </a:solidFill>
                </a:rPr>
                <a:t>Engineering &amp; Design studies</a:t>
              </a:r>
            </a:p>
            <a:p>
              <a:pPr marL="278001" indent="-278001">
                <a:buFont typeface="Arial" panose="020B0604020202020204" pitchFamily="34" charset="0"/>
                <a:buChar char="•"/>
              </a:pPr>
              <a:r>
                <a:rPr lang="en-CA" sz="1400" b="0" dirty="0">
                  <a:solidFill>
                    <a:schemeClr val="tx1"/>
                  </a:solidFill>
                </a:rPr>
                <a:t>TK studies</a:t>
              </a:r>
            </a:p>
            <a:p>
              <a:pPr marL="278001" indent="-278001">
                <a:buFont typeface="Arial" panose="020B0604020202020204" pitchFamily="34" charset="0"/>
                <a:buChar char="•"/>
              </a:pPr>
              <a:r>
                <a:rPr lang="en-CA" sz="1400" b="0" dirty="0">
                  <a:solidFill>
                    <a:schemeClr val="tx1"/>
                  </a:solidFill>
                </a:rPr>
                <a:t>Engagement and Indigenous Consultation </a:t>
              </a:r>
            </a:p>
            <a:p>
              <a:pPr marL="278001" indent="-278001">
                <a:buFont typeface="Arial" panose="020B0604020202020204" pitchFamily="34" charset="0"/>
                <a:buChar char="•"/>
              </a:pPr>
              <a:r>
                <a:rPr lang="en-CA" sz="1400" b="0" dirty="0">
                  <a:solidFill>
                    <a:schemeClr val="tx1"/>
                  </a:solidFill>
                </a:rPr>
                <a:t>Mitigation Engagement and Planning</a:t>
              </a:r>
            </a:p>
            <a:p>
              <a:endParaRPr lang="en-CA" sz="1364" b="0" dirty="0">
                <a:solidFill>
                  <a:schemeClr val="tx1"/>
                </a:solidFill>
                <a:cs typeface="Calibri"/>
              </a:endParaRPr>
            </a:p>
          </p:txBody>
        </p:sp>
        <p:sp>
          <p:nvSpPr>
            <p:cNvPr id="9" name="Espace réservé du texte 67">
              <a:extLst>
                <a:ext uri="{FF2B5EF4-FFF2-40B4-BE49-F238E27FC236}">
                  <a16:creationId xmlns:a16="http://schemas.microsoft.com/office/drawing/2014/main" id="{FBADD682-B51E-1B4E-0180-1172201E1E1C}"/>
                </a:ext>
              </a:extLst>
            </p:cNvPr>
            <p:cNvSpPr txBox="1">
              <a:spLocks/>
            </p:cNvSpPr>
            <p:nvPr/>
          </p:nvSpPr>
          <p:spPr>
            <a:xfrm>
              <a:off x="2796859" y="2489256"/>
              <a:ext cx="1697037" cy="450850"/>
            </a:xfrm>
            <a:prstGeom prst="rect">
              <a:avLst/>
            </a:prstGeom>
          </p:spPr>
          <p:txBody>
            <a:bodyPr rtlCol="0">
              <a:noAutofit/>
            </a:bodyPr>
            <a:lstStyle>
              <a:lvl1pPr marL="0" indent="0" algn="l" defTabSz="1219170" rtl="0" eaLnBrk="1" latinLnBrk="0" hangingPunct="1">
                <a:spcBef>
                  <a:spcPct val="20000"/>
                </a:spcBef>
                <a:buFont typeface="Arial" pitchFamily="34" charset="0"/>
                <a:buNone/>
                <a:defRPr sz="2800" b="1" kern="1200">
                  <a:solidFill>
                    <a:schemeClr val="accent1"/>
                  </a:solidFill>
                  <a:latin typeface="+mj-lt"/>
                  <a:ea typeface="+mn-ea"/>
                  <a:cs typeface="+mn-cs"/>
                </a:defRPr>
              </a:lvl1pPr>
              <a:lvl2pPr marL="990575" indent="-380990" algn="l" defTabSz="1219170" rtl="0" eaLnBrk="1" latinLnBrk="0" hangingPunct="1">
                <a:spcBef>
                  <a:spcPct val="20000"/>
                </a:spcBef>
                <a:buFont typeface="Arial" pitchFamily="34" charset="0"/>
                <a:buChar char="–"/>
                <a:defRPr sz="2800" b="1" kern="1200">
                  <a:solidFill>
                    <a:srgbClr val="B4001B"/>
                  </a:solidFill>
                  <a:latin typeface="+mj-lt"/>
                  <a:ea typeface="+mn-ea"/>
                  <a:cs typeface="+mn-cs"/>
                </a:defRPr>
              </a:lvl2pPr>
              <a:lvl3pPr marL="1523962" indent="-304792" algn="l" defTabSz="1219170" rtl="0" eaLnBrk="1" latinLnBrk="0" hangingPunct="1">
                <a:spcBef>
                  <a:spcPct val="20000"/>
                </a:spcBef>
                <a:buFont typeface="Arial" pitchFamily="34" charset="0"/>
                <a:buChar char="•"/>
                <a:defRPr sz="2800" b="1" kern="1200">
                  <a:solidFill>
                    <a:srgbClr val="B4001B"/>
                  </a:solidFill>
                  <a:latin typeface="+mj-lt"/>
                  <a:ea typeface="+mn-ea"/>
                  <a:cs typeface="+mn-cs"/>
                </a:defRPr>
              </a:lvl3pPr>
              <a:lvl4pPr marL="2133547" indent="-304792" algn="l" defTabSz="1219170" rtl="0" eaLnBrk="1" latinLnBrk="0" hangingPunct="1">
                <a:spcBef>
                  <a:spcPct val="20000"/>
                </a:spcBef>
                <a:buFont typeface="Arial" pitchFamily="34" charset="0"/>
                <a:buChar char="–"/>
                <a:defRPr sz="2800" b="1" kern="1200">
                  <a:solidFill>
                    <a:srgbClr val="B4001B"/>
                  </a:solidFill>
                  <a:latin typeface="+mj-lt"/>
                  <a:ea typeface="+mn-ea"/>
                  <a:cs typeface="+mn-cs"/>
                </a:defRPr>
              </a:lvl4pPr>
              <a:lvl5pPr marL="2743131" indent="-304792" algn="l" defTabSz="1219170" rtl="0" eaLnBrk="1" latinLnBrk="0" hangingPunct="1">
                <a:spcBef>
                  <a:spcPct val="20000"/>
                </a:spcBef>
                <a:buFont typeface="Arial" pitchFamily="34" charset="0"/>
                <a:buChar char="»"/>
                <a:defRPr sz="2800" b="1" kern="1200">
                  <a:solidFill>
                    <a:srgbClr val="B4001B"/>
                  </a:solidFill>
                  <a:latin typeface="+mj-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fr-FR" sz="2728" dirty="0"/>
                <a:t>2025</a:t>
              </a:r>
            </a:p>
          </p:txBody>
        </p:sp>
        <p:sp>
          <p:nvSpPr>
            <p:cNvPr id="10" name="Espace réservé du texte 67">
              <a:extLst>
                <a:ext uri="{FF2B5EF4-FFF2-40B4-BE49-F238E27FC236}">
                  <a16:creationId xmlns:a16="http://schemas.microsoft.com/office/drawing/2014/main" id="{C8588500-B1E9-1162-FBD9-DB33AA5635B3}"/>
                </a:ext>
              </a:extLst>
            </p:cNvPr>
            <p:cNvSpPr txBox="1">
              <a:spLocks/>
            </p:cNvSpPr>
            <p:nvPr/>
          </p:nvSpPr>
          <p:spPr>
            <a:xfrm>
              <a:off x="2749252" y="2903629"/>
              <a:ext cx="2329282" cy="313880"/>
            </a:xfrm>
            <a:prstGeom prst="rect">
              <a:avLst/>
            </a:prstGeom>
          </p:spPr>
          <p:txBody>
            <a:bodyPr lIns="89094" tIns="44547" rIns="89094" bIns="44547" rtlCol="0" anchor="t">
              <a:noAutofit/>
            </a:bodyPr>
            <a:lstStyle>
              <a:lvl1pPr marL="0" indent="0" algn="l" defTabSz="1219170" rtl="0" eaLnBrk="1" latinLnBrk="0" hangingPunct="1">
                <a:spcBef>
                  <a:spcPct val="20000"/>
                </a:spcBef>
                <a:buFont typeface="Arial" pitchFamily="34" charset="0"/>
                <a:buNone/>
                <a:defRPr sz="1800" b="1" kern="1200">
                  <a:solidFill>
                    <a:schemeClr val="accent3"/>
                  </a:solidFill>
                  <a:latin typeface="+mj-lt"/>
                  <a:ea typeface="+mn-ea"/>
                  <a:cs typeface="+mn-cs"/>
                </a:defRPr>
              </a:lvl1pPr>
              <a:lvl2pPr marL="990575" indent="-380990" algn="l" defTabSz="1219170" rtl="0" eaLnBrk="1" latinLnBrk="0" hangingPunct="1">
                <a:spcBef>
                  <a:spcPct val="20000"/>
                </a:spcBef>
                <a:buFont typeface="Arial" pitchFamily="34" charset="0"/>
                <a:buChar char="–"/>
                <a:defRPr sz="2800" b="1" kern="1200">
                  <a:solidFill>
                    <a:srgbClr val="B4001B"/>
                  </a:solidFill>
                  <a:latin typeface="+mj-lt"/>
                  <a:ea typeface="+mn-ea"/>
                  <a:cs typeface="+mn-cs"/>
                </a:defRPr>
              </a:lvl2pPr>
              <a:lvl3pPr marL="1523962" indent="-304792" algn="l" defTabSz="1219170" rtl="0" eaLnBrk="1" latinLnBrk="0" hangingPunct="1">
                <a:spcBef>
                  <a:spcPct val="20000"/>
                </a:spcBef>
                <a:buFont typeface="Arial" pitchFamily="34" charset="0"/>
                <a:buChar char="•"/>
                <a:defRPr sz="2800" b="1" kern="1200">
                  <a:solidFill>
                    <a:srgbClr val="B4001B"/>
                  </a:solidFill>
                  <a:latin typeface="+mj-lt"/>
                  <a:ea typeface="+mn-ea"/>
                  <a:cs typeface="+mn-cs"/>
                </a:defRPr>
              </a:lvl3pPr>
              <a:lvl4pPr marL="2133547" indent="-304792" algn="l" defTabSz="1219170" rtl="0" eaLnBrk="1" latinLnBrk="0" hangingPunct="1">
                <a:spcBef>
                  <a:spcPct val="20000"/>
                </a:spcBef>
                <a:buFont typeface="Arial" pitchFamily="34" charset="0"/>
                <a:buChar char="–"/>
                <a:defRPr sz="2800" b="1" kern="1200">
                  <a:solidFill>
                    <a:srgbClr val="B4001B"/>
                  </a:solidFill>
                  <a:latin typeface="+mj-lt"/>
                  <a:ea typeface="+mn-ea"/>
                  <a:cs typeface="+mn-cs"/>
                </a:defRPr>
              </a:lvl4pPr>
              <a:lvl5pPr marL="2743131" indent="-304792" algn="l" defTabSz="1219170" rtl="0" eaLnBrk="1" latinLnBrk="0" hangingPunct="1">
                <a:spcBef>
                  <a:spcPct val="20000"/>
                </a:spcBef>
                <a:buFont typeface="Arial" pitchFamily="34" charset="0"/>
                <a:buChar char="»"/>
                <a:defRPr sz="2800" b="1" kern="1200">
                  <a:solidFill>
                    <a:srgbClr val="B4001B"/>
                  </a:solidFill>
                  <a:latin typeface="+mj-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278414" indent="-278414">
                <a:buFont typeface="Arial" panose="020B0604020202020204" pitchFamily="34" charset="0"/>
                <a:buChar char="•"/>
              </a:pPr>
              <a:r>
                <a:rPr lang="en-CA" sz="1400" b="0" dirty="0">
                  <a:solidFill>
                    <a:schemeClr val="tx1"/>
                  </a:solidFill>
                </a:rPr>
                <a:t>Review Board Public Hearings and Follow up</a:t>
              </a:r>
            </a:p>
            <a:p>
              <a:pPr marL="278414" indent="-278414">
                <a:buFont typeface="Arial" panose="020B0604020202020204" pitchFamily="34" charset="0"/>
                <a:buChar char="•"/>
              </a:pPr>
              <a:r>
                <a:rPr lang="en-CA" sz="1400" b="0" dirty="0">
                  <a:solidFill>
                    <a:schemeClr val="tx1"/>
                  </a:solidFill>
                </a:rPr>
                <a:t>Report of Environmental Assessment</a:t>
              </a:r>
            </a:p>
            <a:p>
              <a:pPr marL="278001" indent="-278001">
                <a:buFont typeface="Arial" panose="020B0604020202020204" pitchFamily="34" charset="0"/>
                <a:buChar char="•"/>
              </a:pPr>
              <a:r>
                <a:rPr lang="en-CA" sz="1400" b="0" dirty="0">
                  <a:solidFill>
                    <a:schemeClr val="tx1"/>
                  </a:solidFill>
                </a:rPr>
                <a:t>Federal Lobbying for Construction Funding</a:t>
              </a:r>
            </a:p>
            <a:p>
              <a:pPr marL="278001" indent="-278001">
                <a:buFont typeface="Arial" panose="020B0604020202020204" pitchFamily="34" charset="0"/>
                <a:buChar char="•"/>
              </a:pPr>
              <a:r>
                <a:rPr lang="en-CA" sz="1400" b="0" dirty="0">
                  <a:solidFill>
                    <a:schemeClr val="tx1"/>
                  </a:solidFill>
                </a:rPr>
                <a:t>Engagement and Indigenous Consultation </a:t>
              </a:r>
            </a:p>
            <a:p>
              <a:pPr marL="278414" indent="-278414">
                <a:buFont typeface="Arial" panose="020B0604020202020204" pitchFamily="34" charset="0"/>
                <a:buChar char="•"/>
              </a:pPr>
              <a:r>
                <a:rPr lang="en-CA" sz="1400" b="0" dirty="0">
                  <a:solidFill>
                    <a:schemeClr val="tx1"/>
                  </a:solidFill>
                </a:rPr>
                <a:t>Mitigation Engagement and Planning</a:t>
              </a:r>
            </a:p>
            <a:p>
              <a:pPr marL="278414" indent="-278414">
                <a:buFont typeface="Arial" panose="020B0604020202020204" pitchFamily="34" charset="0"/>
                <a:buChar char="•"/>
              </a:pPr>
              <a:r>
                <a:rPr lang="en-CA" sz="1400" b="0" dirty="0">
                  <a:solidFill>
                    <a:schemeClr val="tx1"/>
                  </a:solidFill>
                </a:rPr>
                <a:t>Engineering &amp; Design studies</a:t>
              </a:r>
            </a:p>
            <a:p>
              <a:pPr marL="278414" indent="-278414">
                <a:buFont typeface="Arial" panose="020B0604020202020204" pitchFamily="34" charset="0"/>
                <a:buChar char="•"/>
              </a:pPr>
              <a:r>
                <a:rPr lang="en-CA" sz="1400" b="0" dirty="0">
                  <a:solidFill>
                    <a:schemeClr val="tx1"/>
                  </a:solidFill>
                </a:rPr>
                <a:t>Responsible Ministers’ Final Decision</a:t>
              </a:r>
            </a:p>
            <a:p>
              <a:pPr marL="278414" indent="-278414">
                <a:buFont typeface="Arial" panose="020B0604020202020204" pitchFamily="34" charset="0"/>
                <a:buChar char="•"/>
              </a:pPr>
              <a:endParaRPr lang="en-CA" sz="1400" b="0" dirty="0">
                <a:solidFill>
                  <a:schemeClr val="tx1"/>
                </a:solidFill>
              </a:endParaRPr>
            </a:p>
            <a:p>
              <a:pPr marL="278414" indent="-278414">
                <a:buFont typeface="Arial" panose="020B0604020202020204" pitchFamily="34" charset="0"/>
                <a:buChar char="•"/>
              </a:pPr>
              <a:endParaRPr lang="en-CA" sz="1400" b="0" dirty="0">
                <a:solidFill>
                  <a:schemeClr val="tx1"/>
                </a:solidFill>
                <a:cs typeface="Calibri"/>
              </a:endParaRPr>
            </a:p>
            <a:p>
              <a:pPr marL="278414" indent="-278414">
                <a:buFont typeface="Arial" panose="020B0604020202020204" pitchFamily="34" charset="0"/>
                <a:buChar char="•"/>
              </a:pPr>
              <a:endParaRPr lang="en-CA" sz="1364" b="0" dirty="0">
                <a:solidFill>
                  <a:schemeClr val="tx1"/>
                </a:solidFill>
                <a:cs typeface="Calibri"/>
              </a:endParaRPr>
            </a:p>
            <a:p>
              <a:pPr marL="278001" indent="-278001">
                <a:buFont typeface="Arial" panose="020B0604020202020204" pitchFamily="34" charset="0"/>
                <a:buChar char="•"/>
              </a:pPr>
              <a:endParaRPr lang="fr-FR" sz="1169" dirty="0">
                <a:solidFill>
                  <a:schemeClr val="tx1"/>
                </a:solidFill>
                <a:cs typeface="Calibri"/>
              </a:endParaRPr>
            </a:p>
            <a:p>
              <a:pPr marL="278414" indent="-278414">
                <a:buFont typeface="Arial" panose="020B0604020202020204" pitchFamily="34" charset="0"/>
                <a:buChar char="•"/>
              </a:pPr>
              <a:endParaRPr lang="en-CA" sz="1364" b="0" dirty="0">
                <a:solidFill>
                  <a:schemeClr val="tx1"/>
                </a:solidFill>
                <a:cs typeface="Calibri"/>
              </a:endParaRPr>
            </a:p>
            <a:p>
              <a:pPr marL="278414" indent="-278414">
                <a:buFont typeface="Arial" panose="020B0604020202020204" pitchFamily="34" charset="0"/>
                <a:buChar char="•"/>
              </a:pPr>
              <a:endParaRPr lang="fr-FR" sz="1364" dirty="0">
                <a:solidFill>
                  <a:schemeClr val="tx1"/>
                </a:solidFill>
              </a:endParaRPr>
            </a:p>
            <a:p>
              <a:pPr marL="278414" indent="-278414">
                <a:buFont typeface="Arial" panose="020B0604020202020204" pitchFamily="34" charset="0"/>
                <a:buChar char="•"/>
              </a:pPr>
              <a:endParaRPr lang="fr-FR" sz="1364" b="0" dirty="0">
                <a:solidFill>
                  <a:schemeClr val="tx1"/>
                </a:solidFill>
              </a:endParaRPr>
            </a:p>
            <a:p>
              <a:endParaRPr lang="fr-FR" sz="1559" dirty="0">
                <a:solidFill>
                  <a:schemeClr val="tx1"/>
                </a:solidFill>
              </a:endParaRPr>
            </a:p>
            <a:p>
              <a:endParaRPr lang="fr-FR" sz="1559" dirty="0">
                <a:solidFill>
                  <a:schemeClr val="tx1"/>
                </a:solidFill>
              </a:endParaRPr>
            </a:p>
          </p:txBody>
        </p:sp>
        <p:sp>
          <p:nvSpPr>
            <p:cNvPr id="11" name="Espace réservé du texte 67">
              <a:extLst>
                <a:ext uri="{FF2B5EF4-FFF2-40B4-BE49-F238E27FC236}">
                  <a16:creationId xmlns:a16="http://schemas.microsoft.com/office/drawing/2014/main" id="{AF8AE0FB-A195-CA9D-1A92-AB4BF27E301D}"/>
                </a:ext>
              </a:extLst>
            </p:cNvPr>
            <p:cNvSpPr txBox="1">
              <a:spLocks/>
            </p:cNvSpPr>
            <p:nvPr/>
          </p:nvSpPr>
          <p:spPr>
            <a:xfrm>
              <a:off x="5153990" y="2489256"/>
              <a:ext cx="1697037" cy="450850"/>
            </a:xfrm>
            <a:prstGeom prst="rect">
              <a:avLst/>
            </a:prstGeom>
          </p:spPr>
          <p:txBody>
            <a:bodyPr rtlCol="0">
              <a:noAutofit/>
            </a:bodyPr>
            <a:lstStyle>
              <a:lvl1pPr marL="0" indent="0" algn="l" defTabSz="1219170" rtl="0" eaLnBrk="1" latinLnBrk="0" hangingPunct="1">
                <a:spcBef>
                  <a:spcPct val="20000"/>
                </a:spcBef>
                <a:buFont typeface="Arial" pitchFamily="34" charset="0"/>
                <a:buNone/>
                <a:defRPr sz="2800" b="1" kern="1200">
                  <a:solidFill>
                    <a:schemeClr val="accent1"/>
                  </a:solidFill>
                  <a:latin typeface="+mj-lt"/>
                  <a:ea typeface="+mn-ea"/>
                  <a:cs typeface="+mn-cs"/>
                </a:defRPr>
              </a:lvl1pPr>
              <a:lvl2pPr marL="990575" indent="-380990" algn="l" defTabSz="1219170" rtl="0" eaLnBrk="1" latinLnBrk="0" hangingPunct="1">
                <a:spcBef>
                  <a:spcPct val="20000"/>
                </a:spcBef>
                <a:buFont typeface="Arial" pitchFamily="34" charset="0"/>
                <a:buChar char="–"/>
                <a:defRPr sz="2800" b="1" kern="1200">
                  <a:solidFill>
                    <a:srgbClr val="B4001B"/>
                  </a:solidFill>
                  <a:latin typeface="+mj-lt"/>
                  <a:ea typeface="+mn-ea"/>
                  <a:cs typeface="+mn-cs"/>
                </a:defRPr>
              </a:lvl2pPr>
              <a:lvl3pPr marL="1523962" indent="-304792" algn="l" defTabSz="1219170" rtl="0" eaLnBrk="1" latinLnBrk="0" hangingPunct="1">
                <a:spcBef>
                  <a:spcPct val="20000"/>
                </a:spcBef>
                <a:buFont typeface="Arial" pitchFamily="34" charset="0"/>
                <a:buChar char="•"/>
                <a:defRPr sz="2800" b="1" kern="1200">
                  <a:solidFill>
                    <a:srgbClr val="B4001B"/>
                  </a:solidFill>
                  <a:latin typeface="+mj-lt"/>
                  <a:ea typeface="+mn-ea"/>
                  <a:cs typeface="+mn-cs"/>
                </a:defRPr>
              </a:lvl3pPr>
              <a:lvl4pPr marL="2133547" indent="-304792" algn="l" defTabSz="1219170" rtl="0" eaLnBrk="1" latinLnBrk="0" hangingPunct="1">
                <a:spcBef>
                  <a:spcPct val="20000"/>
                </a:spcBef>
                <a:buFont typeface="Arial" pitchFamily="34" charset="0"/>
                <a:buChar char="–"/>
                <a:defRPr sz="2800" b="1" kern="1200">
                  <a:solidFill>
                    <a:srgbClr val="B4001B"/>
                  </a:solidFill>
                  <a:latin typeface="+mj-lt"/>
                  <a:ea typeface="+mn-ea"/>
                  <a:cs typeface="+mn-cs"/>
                </a:defRPr>
              </a:lvl4pPr>
              <a:lvl5pPr marL="2743131" indent="-304792" algn="l" defTabSz="1219170" rtl="0" eaLnBrk="1" latinLnBrk="0" hangingPunct="1">
                <a:spcBef>
                  <a:spcPct val="20000"/>
                </a:spcBef>
                <a:buFont typeface="Arial" pitchFamily="34" charset="0"/>
                <a:buChar char="»"/>
                <a:defRPr sz="2800" b="1" kern="1200">
                  <a:solidFill>
                    <a:srgbClr val="B4001B"/>
                  </a:solidFill>
                  <a:latin typeface="+mj-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fr-FR" sz="2728"/>
                <a:t>2026</a:t>
              </a:r>
            </a:p>
          </p:txBody>
        </p:sp>
        <p:sp>
          <p:nvSpPr>
            <p:cNvPr id="12" name="Espace réservé du texte 67">
              <a:extLst>
                <a:ext uri="{FF2B5EF4-FFF2-40B4-BE49-F238E27FC236}">
                  <a16:creationId xmlns:a16="http://schemas.microsoft.com/office/drawing/2014/main" id="{0637A668-98FD-B3AB-169B-F388D89634B1}"/>
                </a:ext>
              </a:extLst>
            </p:cNvPr>
            <p:cNvSpPr txBox="1">
              <a:spLocks/>
            </p:cNvSpPr>
            <p:nvPr/>
          </p:nvSpPr>
          <p:spPr>
            <a:xfrm>
              <a:off x="5117700" y="2915193"/>
              <a:ext cx="1874306" cy="368946"/>
            </a:xfrm>
            <a:prstGeom prst="rect">
              <a:avLst/>
            </a:prstGeom>
          </p:spPr>
          <p:txBody>
            <a:bodyPr lIns="89094" tIns="44547" rIns="89094" bIns="44547" rtlCol="0"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kern="1200">
                  <a:solidFill>
                    <a:schemeClr val="accent3"/>
                  </a:solidFill>
                  <a:latin typeface="+mj-lt"/>
                  <a:ea typeface="+mn-ea"/>
                  <a:cs typeface="+mn-cs"/>
                </a:defRPr>
              </a:lvl1pPr>
              <a:lvl2pPr marL="990575" indent="-380990" algn="l" defTabSz="1219170" rtl="0" eaLnBrk="1" latinLnBrk="0" hangingPunct="1">
                <a:spcBef>
                  <a:spcPct val="20000"/>
                </a:spcBef>
                <a:buFont typeface="Arial" pitchFamily="34" charset="0"/>
                <a:buChar char="–"/>
                <a:defRPr sz="2800" b="1" kern="1200">
                  <a:solidFill>
                    <a:srgbClr val="B4001B"/>
                  </a:solidFill>
                  <a:latin typeface="+mj-lt"/>
                  <a:ea typeface="+mn-ea"/>
                  <a:cs typeface="+mn-cs"/>
                </a:defRPr>
              </a:lvl2pPr>
              <a:lvl3pPr marL="1523962" indent="-304792" algn="l" defTabSz="1219170" rtl="0" eaLnBrk="1" latinLnBrk="0" hangingPunct="1">
                <a:spcBef>
                  <a:spcPct val="20000"/>
                </a:spcBef>
                <a:buFont typeface="Arial" pitchFamily="34" charset="0"/>
                <a:buChar char="•"/>
                <a:defRPr sz="2800" b="1" kern="1200">
                  <a:solidFill>
                    <a:srgbClr val="B4001B"/>
                  </a:solidFill>
                  <a:latin typeface="+mj-lt"/>
                  <a:ea typeface="+mn-ea"/>
                  <a:cs typeface="+mn-cs"/>
                </a:defRPr>
              </a:lvl3pPr>
              <a:lvl4pPr marL="2133547" indent="-304792" algn="l" defTabSz="1219170" rtl="0" eaLnBrk="1" latinLnBrk="0" hangingPunct="1">
                <a:spcBef>
                  <a:spcPct val="20000"/>
                </a:spcBef>
                <a:buFont typeface="Arial" pitchFamily="34" charset="0"/>
                <a:buChar char="–"/>
                <a:defRPr sz="2800" b="1" kern="1200">
                  <a:solidFill>
                    <a:srgbClr val="B4001B"/>
                  </a:solidFill>
                  <a:latin typeface="+mj-lt"/>
                  <a:ea typeface="+mn-ea"/>
                  <a:cs typeface="+mn-cs"/>
                </a:defRPr>
              </a:lvl4pPr>
              <a:lvl5pPr marL="2743131" indent="-304792" algn="l" defTabSz="1219170" rtl="0" eaLnBrk="1" latinLnBrk="0" hangingPunct="1">
                <a:spcBef>
                  <a:spcPct val="20000"/>
                </a:spcBef>
                <a:buFont typeface="Arial" pitchFamily="34" charset="0"/>
                <a:buChar char="»"/>
                <a:defRPr sz="2800" b="1" kern="1200">
                  <a:solidFill>
                    <a:srgbClr val="B4001B"/>
                  </a:solidFill>
                  <a:latin typeface="+mj-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278414" indent="-278414">
                <a:buFont typeface="Arial" panose="020B0604020202020204" pitchFamily="34" charset="0"/>
                <a:buChar char="•"/>
              </a:pPr>
              <a:r>
                <a:rPr lang="en-CA" sz="1400" b="0" dirty="0">
                  <a:solidFill>
                    <a:schemeClr val="tx1"/>
                  </a:solidFill>
                </a:rPr>
                <a:t>Establishment of Corridor Working Group</a:t>
              </a:r>
            </a:p>
            <a:p>
              <a:pPr marL="278414" indent="-278414">
                <a:buFont typeface="Arial" panose="020B0604020202020204" pitchFamily="34" charset="0"/>
                <a:buChar char="•"/>
              </a:pPr>
              <a:r>
                <a:rPr lang="en-CA" sz="1400" b="0" dirty="0">
                  <a:solidFill>
                    <a:schemeClr val="tx1"/>
                  </a:solidFill>
                </a:rPr>
                <a:t>Application for Construction Regulatory Authorizations</a:t>
              </a:r>
            </a:p>
            <a:p>
              <a:pPr marL="278001" indent="-278001">
                <a:buFont typeface="Arial" panose="020B0604020202020204" pitchFamily="34" charset="0"/>
                <a:buChar char="•"/>
              </a:pPr>
              <a:r>
                <a:rPr lang="en-CA" sz="1400" b="0" dirty="0">
                  <a:solidFill>
                    <a:schemeClr val="tx1"/>
                  </a:solidFill>
                </a:rPr>
                <a:t>Securing Access/Land Tenure</a:t>
              </a:r>
            </a:p>
            <a:p>
              <a:pPr marL="278001" indent="-278001">
                <a:buFont typeface="Arial" panose="020B0604020202020204" pitchFamily="34" charset="0"/>
                <a:buChar char="•"/>
              </a:pPr>
              <a:r>
                <a:rPr lang="en-CA" sz="1400" b="0" dirty="0">
                  <a:solidFill>
                    <a:schemeClr val="tx1"/>
                  </a:solidFill>
                </a:rPr>
                <a:t>Engagement and Indigenous Consultation </a:t>
              </a:r>
            </a:p>
            <a:p>
              <a:pPr marL="278414" indent="-278414">
                <a:buFont typeface="Arial" panose="020B0604020202020204" pitchFamily="34" charset="0"/>
                <a:buChar char="•"/>
              </a:pPr>
              <a:r>
                <a:rPr lang="en-CA" sz="1400" b="0" dirty="0">
                  <a:solidFill>
                    <a:schemeClr val="tx1"/>
                  </a:solidFill>
                </a:rPr>
                <a:t>Federal Lobbying for Construction Funding</a:t>
              </a:r>
            </a:p>
            <a:p>
              <a:pPr marL="278414" indent="-278414">
                <a:buFont typeface="Arial" panose="020B0604020202020204" pitchFamily="34" charset="0"/>
                <a:buChar char="•"/>
                <a:defRPr/>
              </a:pPr>
              <a:r>
                <a:rPr lang="en-CA" sz="1400" b="0" dirty="0">
                  <a:solidFill>
                    <a:schemeClr val="tx1"/>
                  </a:solidFill>
                </a:rPr>
                <a:t>Procurement (Pending Funding)</a:t>
              </a:r>
            </a:p>
            <a:p>
              <a:pPr marL="278414" indent="-278414">
                <a:buFont typeface="Arial" panose="020B0604020202020204" pitchFamily="34" charset="0"/>
                <a:buChar char="•"/>
                <a:defRPr/>
              </a:pPr>
              <a:r>
                <a:rPr lang="en-CA" sz="1400" b="0" dirty="0">
                  <a:solidFill>
                    <a:schemeClr val="tx1"/>
                  </a:solidFill>
                </a:rPr>
                <a:t>Engineering &amp; Design studies</a:t>
              </a:r>
            </a:p>
            <a:p>
              <a:pPr marL="278414" indent="-278414">
                <a:buFont typeface="Arial" panose="020B0604020202020204" pitchFamily="34" charset="0"/>
                <a:buChar char="•"/>
                <a:defRPr/>
              </a:pPr>
              <a:endParaRPr lang="en-CA" sz="1400" b="0" dirty="0">
                <a:solidFill>
                  <a:schemeClr val="tx1"/>
                </a:solidFill>
              </a:endParaRPr>
            </a:p>
            <a:p>
              <a:pPr marL="278414" indent="-278414">
                <a:buFont typeface="Arial" panose="020B0604020202020204" pitchFamily="34" charset="0"/>
                <a:buChar char="•"/>
                <a:defRPr/>
              </a:pPr>
              <a:endParaRPr lang="en-CA" sz="1364" b="0" dirty="0">
                <a:solidFill>
                  <a:schemeClr val="tx1"/>
                </a:solidFill>
                <a:cs typeface="Calibri"/>
              </a:endParaRPr>
            </a:p>
          </p:txBody>
        </p:sp>
        <p:sp>
          <p:nvSpPr>
            <p:cNvPr id="13" name="Espace réservé du texte 67">
              <a:extLst>
                <a:ext uri="{FF2B5EF4-FFF2-40B4-BE49-F238E27FC236}">
                  <a16:creationId xmlns:a16="http://schemas.microsoft.com/office/drawing/2014/main" id="{FE21CAB8-66FE-BAD6-FB89-EB5ED100B5DB}"/>
                </a:ext>
              </a:extLst>
            </p:cNvPr>
            <p:cNvSpPr txBox="1">
              <a:spLocks/>
            </p:cNvSpPr>
            <p:nvPr/>
          </p:nvSpPr>
          <p:spPr>
            <a:xfrm>
              <a:off x="7231050" y="2489256"/>
              <a:ext cx="2215983" cy="450850"/>
            </a:xfrm>
            <a:prstGeom prst="rect">
              <a:avLst/>
            </a:prstGeom>
          </p:spPr>
          <p:txBody>
            <a:bodyPr rtlCol="0">
              <a:noAutofit/>
            </a:bodyPr>
            <a:lstStyle>
              <a:lvl1pPr marL="0" indent="0" algn="l" defTabSz="1219170" rtl="0" eaLnBrk="1" latinLnBrk="0" hangingPunct="1">
                <a:spcBef>
                  <a:spcPct val="20000"/>
                </a:spcBef>
                <a:buFont typeface="Arial" pitchFamily="34" charset="0"/>
                <a:buNone/>
                <a:defRPr sz="2800" b="1" kern="1200">
                  <a:solidFill>
                    <a:schemeClr val="accent1"/>
                  </a:solidFill>
                  <a:latin typeface="+mj-lt"/>
                  <a:ea typeface="+mn-ea"/>
                  <a:cs typeface="+mn-cs"/>
                </a:defRPr>
              </a:lvl1pPr>
              <a:lvl2pPr marL="990575" indent="-380990" algn="l" defTabSz="1219170" rtl="0" eaLnBrk="1" latinLnBrk="0" hangingPunct="1">
                <a:spcBef>
                  <a:spcPct val="20000"/>
                </a:spcBef>
                <a:buFont typeface="Arial" pitchFamily="34" charset="0"/>
                <a:buChar char="–"/>
                <a:defRPr sz="2800" b="1" kern="1200">
                  <a:solidFill>
                    <a:srgbClr val="B4001B"/>
                  </a:solidFill>
                  <a:latin typeface="+mj-lt"/>
                  <a:ea typeface="+mn-ea"/>
                  <a:cs typeface="+mn-cs"/>
                </a:defRPr>
              </a:lvl2pPr>
              <a:lvl3pPr marL="1523962" indent="-304792" algn="l" defTabSz="1219170" rtl="0" eaLnBrk="1" latinLnBrk="0" hangingPunct="1">
                <a:spcBef>
                  <a:spcPct val="20000"/>
                </a:spcBef>
                <a:buFont typeface="Arial" pitchFamily="34" charset="0"/>
                <a:buChar char="•"/>
                <a:defRPr sz="2800" b="1" kern="1200">
                  <a:solidFill>
                    <a:srgbClr val="B4001B"/>
                  </a:solidFill>
                  <a:latin typeface="+mj-lt"/>
                  <a:ea typeface="+mn-ea"/>
                  <a:cs typeface="+mn-cs"/>
                </a:defRPr>
              </a:lvl3pPr>
              <a:lvl4pPr marL="2133547" indent="-304792" algn="l" defTabSz="1219170" rtl="0" eaLnBrk="1" latinLnBrk="0" hangingPunct="1">
                <a:spcBef>
                  <a:spcPct val="20000"/>
                </a:spcBef>
                <a:buFont typeface="Arial" pitchFamily="34" charset="0"/>
                <a:buChar char="–"/>
                <a:defRPr sz="2800" b="1" kern="1200">
                  <a:solidFill>
                    <a:srgbClr val="B4001B"/>
                  </a:solidFill>
                  <a:latin typeface="+mj-lt"/>
                  <a:ea typeface="+mn-ea"/>
                  <a:cs typeface="+mn-cs"/>
                </a:defRPr>
              </a:lvl4pPr>
              <a:lvl5pPr marL="2743131" indent="-304792" algn="l" defTabSz="1219170" rtl="0" eaLnBrk="1" latinLnBrk="0" hangingPunct="1">
                <a:spcBef>
                  <a:spcPct val="20000"/>
                </a:spcBef>
                <a:buFont typeface="Arial" pitchFamily="34" charset="0"/>
                <a:buChar char="»"/>
                <a:defRPr sz="2800" b="1" kern="1200">
                  <a:solidFill>
                    <a:srgbClr val="B4001B"/>
                  </a:solidFill>
                  <a:latin typeface="+mj-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fr-FR" sz="2728"/>
                <a:t>2027 – 20XX</a:t>
              </a:r>
            </a:p>
          </p:txBody>
        </p:sp>
        <p:sp>
          <p:nvSpPr>
            <p:cNvPr id="14" name="Espace réservé du texte 67">
              <a:extLst>
                <a:ext uri="{FF2B5EF4-FFF2-40B4-BE49-F238E27FC236}">
                  <a16:creationId xmlns:a16="http://schemas.microsoft.com/office/drawing/2014/main" id="{5CEB0896-94BC-BEB4-F21B-60CF7AE54EA9}"/>
                </a:ext>
              </a:extLst>
            </p:cNvPr>
            <p:cNvSpPr txBox="1">
              <a:spLocks/>
            </p:cNvSpPr>
            <p:nvPr/>
          </p:nvSpPr>
          <p:spPr>
            <a:xfrm>
              <a:off x="7234879" y="2922101"/>
              <a:ext cx="1976612" cy="368946"/>
            </a:xfrm>
            <a:prstGeom prst="rect">
              <a:avLst/>
            </a:prstGeom>
          </p:spPr>
          <p:txBody>
            <a:bodyPr lIns="89094" tIns="44547" rIns="89094" bIns="44547" rtlCol="0"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kern="1200">
                  <a:solidFill>
                    <a:schemeClr val="accent3"/>
                  </a:solidFill>
                  <a:latin typeface="+mj-lt"/>
                  <a:ea typeface="+mn-ea"/>
                  <a:cs typeface="+mn-cs"/>
                </a:defRPr>
              </a:lvl1pPr>
              <a:lvl2pPr marL="990575" indent="-380990" algn="l" defTabSz="1219170" rtl="0" eaLnBrk="1" latinLnBrk="0" hangingPunct="1">
                <a:spcBef>
                  <a:spcPct val="20000"/>
                </a:spcBef>
                <a:buFont typeface="Arial" pitchFamily="34" charset="0"/>
                <a:buChar char="–"/>
                <a:defRPr sz="2800" b="1" kern="1200">
                  <a:solidFill>
                    <a:srgbClr val="B4001B"/>
                  </a:solidFill>
                  <a:latin typeface="+mj-lt"/>
                  <a:ea typeface="+mn-ea"/>
                  <a:cs typeface="+mn-cs"/>
                </a:defRPr>
              </a:lvl2pPr>
              <a:lvl3pPr marL="1523962" indent="-304792" algn="l" defTabSz="1219170" rtl="0" eaLnBrk="1" latinLnBrk="0" hangingPunct="1">
                <a:spcBef>
                  <a:spcPct val="20000"/>
                </a:spcBef>
                <a:buFont typeface="Arial" pitchFamily="34" charset="0"/>
                <a:buChar char="•"/>
                <a:defRPr sz="2800" b="1" kern="1200">
                  <a:solidFill>
                    <a:srgbClr val="B4001B"/>
                  </a:solidFill>
                  <a:latin typeface="+mj-lt"/>
                  <a:ea typeface="+mn-ea"/>
                  <a:cs typeface="+mn-cs"/>
                </a:defRPr>
              </a:lvl3pPr>
              <a:lvl4pPr marL="2133547" indent="-304792" algn="l" defTabSz="1219170" rtl="0" eaLnBrk="1" latinLnBrk="0" hangingPunct="1">
                <a:spcBef>
                  <a:spcPct val="20000"/>
                </a:spcBef>
                <a:buFont typeface="Arial" pitchFamily="34" charset="0"/>
                <a:buChar char="–"/>
                <a:defRPr sz="2800" b="1" kern="1200">
                  <a:solidFill>
                    <a:srgbClr val="B4001B"/>
                  </a:solidFill>
                  <a:latin typeface="+mj-lt"/>
                  <a:ea typeface="+mn-ea"/>
                  <a:cs typeface="+mn-cs"/>
                </a:defRPr>
              </a:lvl4pPr>
              <a:lvl5pPr marL="2743131" indent="-304792" algn="l" defTabSz="1219170" rtl="0" eaLnBrk="1" latinLnBrk="0" hangingPunct="1">
                <a:spcBef>
                  <a:spcPct val="20000"/>
                </a:spcBef>
                <a:buFont typeface="Arial" pitchFamily="34" charset="0"/>
                <a:buChar char="»"/>
                <a:defRPr sz="2800" b="1" kern="1200">
                  <a:solidFill>
                    <a:srgbClr val="B4001B"/>
                  </a:solidFill>
                  <a:latin typeface="+mj-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278414" indent="-278414">
                <a:buFont typeface="Arial" panose="020B0604020202020204" pitchFamily="34" charset="0"/>
                <a:buChar char="•"/>
              </a:pPr>
              <a:r>
                <a:rPr lang="en-CA" sz="1400" b="0" dirty="0">
                  <a:solidFill>
                    <a:schemeClr val="tx1"/>
                  </a:solidFill>
                </a:rPr>
                <a:t>Start Construction (Pending Regulatory Authorizations &amp; Funding)</a:t>
              </a:r>
            </a:p>
            <a:p>
              <a:pPr marL="278414" indent="-278414">
                <a:buFont typeface="Arial" panose="020B0604020202020204" pitchFamily="34" charset="0"/>
                <a:buChar char="•"/>
              </a:pPr>
              <a:r>
                <a:rPr lang="en-CA" sz="1400" b="0" dirty="0">
                  <a:solidFill>
                    <a:schemeClr val="tx1"/>
                  </a:solidFill>
                </a:rPr>
                <a:t>Engagement and Indigenous Consultation </a:t>
              </a:r>
            </a:p>
            <a:p>
              <a:pPr marL="278414" indent="-278414">
                <a:buFont typeface="Arial" panose="020B0604020202020204" pitchFamily="34" charset="0"/>
                <a:buChar char="•"/>
              </a:pPr>
              <a:r>
                <a:rPr lang="en-CA" sz="1400" b="0" dirty="0">
                  <a:solidFill>
                    <a:schemeClr val="tx1"/>
                  </a:solidFill>
                </a:rPr>
                <a:t>Construction &amp; Construction Monitoring</a:t>
              </a:r>
              <a:endParaRPr lang="en-CA" sz="1364" b="0" dirty="0">
                <a:solidFill>
                  <a:schemeClr val="tx1"/>
                </a:solidFill>
                <a:cs typeface="Calibri"/>
              </a:endParaRPr>
            </a:p>
            <a:p>
              <a:pPr marL="278414" indent="-278414">
                <a:buFont typeface="Arial" panose="020B0604020202020204" pitchFamily="34" charset="0"/>
                <a:buChar char="•"/>
                <a:defRPr/>
              </a:pPr>
              <a:endParaRPr lang="fr-FR" sz="1364" b="0" dirty="0">
                <a:solidFill>
                  <a:schemeClr val="tx1"/>
                </a:solidFill>
              </a:endParaRPr>
            </a:p>
          </p:txBody>
        </p:sp>
        <p:sp>
          <p:nvSpPr>
            <p:cNvPr id="16" name="Espace réservé du texte 67">
              <a:extLst>
                <a:ext uri="{FF2B5EF4-FFF2-40B4-BE49-F238E27FC236}">
                  <a16:creationId xmlns:a16="http://schemas.microsoft.com/office/drawing/2014/main" id="{DF68D21B-9BE2-E98F-5BA7-2F2FC951D0D5}"/>
                </a:ext>
              </a:extLst>
            </p:cNvPr>
            <p:cNvSpPr txBox="1">
              <a:spLocks/>
            </p:cNvSpPr>
            <p:nvPr/>
          </p:nvSpPr>
          <p:spPr>
            <a:xfrm>
              <a:off x="9310246" y="3176106"/>
              <a:ext cx="2443945" cy="368946"/>
            </a:xfrm>
            <a:prstGeom prst="rect">
              <a:avLst/>
            </a:prstGeom>
          </p:spPr>
          <p:txBody>
            <a:bodyPr lIns="89094" tIns="44547" rIns="89094" bIns="44547" rtlCol="0"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kern="1200">
                  <a:solidFill>
                    <a:schemeClr val="accent3"/>
                  </a:solidFill>
                  <a:latin typeface="+mj-lt"/>
                  <a:ea typeface="+mn-ea"/>
                  <a:cs typeface="+mn-cs"/>
                </a:defRPr>
              </a:lvl1pPr>
              <a:lvl2pPr marL="990575" indent="-380990" algn="l" defTabSz="1219170" rtl="0" eaLnBrk="1" latinLnBrk="0" hangingPunct="1">
                <a:spcBef>
                  <a:spcPct val="20000"/>
                </a:spcBef>
                <a:buFont typeface="Arial" pitchFamily="34" charset="0"/>
                <a:buChar char="–"/>
                <a:defRPr sz="2800" b="1" kern="1200">
                  <a:solidFill>
                    <a:srgbClr val="B4001B"/>
                  </a:solidFill>
                  <a:latin typeface="+mj-lt"/>
                  <a:ea typeface="+mn-ea"/>
                  <a:cs typeface="+mn-cs"/>
                </a:defRPr>
              </a:lvl2pPr>
              <a:lvl3pPr marL="1523962" indent="-304792" algn="l" defTabSz="1219170" rtl="0" eaLnBrk="1" latinLnBrk="0" hangingPunct="1">
                <a:spcBef>
                  <a:spcPct val="20000"/>
                </a:spcBef>
                <a:buFont typeface="Arial" pitchFamily="34" charset="0"/>
                <a:buChar char="•"/>
                <a:defRPr sz="2800" b="1" kern="1200">
                  <a:solidFill>
                    <a:srgbClr val="B4001B"/>
                  </a:solidFill>
                  <a:latin typeface="+mj-lt"/>
                  <a:ea typeface="+mn-ea"/>
                  <a:cs typeface="+mn-cs"/>
                </a:defRPr>
              </a:lvl3pPr>
              <a:lvl4pPr marL="2133547" indent="-304792" algn="l" defTabSz="1219170" rtl="0" eaLnBrk="1" latinLnBrk="0" hangingPunct="1">
                <a:spcBef>
                  <a:spcPct val="20000"/>
                </a:spcBef>
                <a:buFont typeface="Arial" pitchFamily="34" charset="0"/>
                <a:buChar char="–"/>
                <a:defRPr sz="2800" b="1" kern="1200">
                  <a:solidFill>
                    <a:srgbClr val="B4001B"/>
                  </a:solidFill>
                  <a:latin typeface="+mj-lt"/>
                  <a:ea typeface="+mn-ea"/>
                  <a:cs typeface="+mn-cs"/>
                </a:defRPr>
              </a:lvl4pPr>
              <a:lvl5pPr marL="2743131" indent="-304792" algn="l" defTabSz="1219170" rtl="0" eaLnBrk="1" latinLnBrk="0" hangingPunct="1">
                <a:spcBef>
                  <a:spcPct val="20000"/>
                </a:spcBef>
                <a:buFont typeface="Arial" pitchFamily="34" charset="0"/>
                <a:buChar char="»"/>
                <a:defRPr sz="2800" b="1" kern="1200">
                  <a:solidFill>
                    <a:srgbClr val="B4001B"/>
                  </a:solidFill>
                  <a:latin typeface="+mj-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a:defRPr/>
              </a:pPr>
              <a:endParaRPr lang="fr-FR" sz="1364" b="0">
                <a:solidFill>
                  <a:schemeClr val="tx1"/>
                </a:solidFill>
              </a:endParaRPr>
            </a:p>
          </p:txBody>
        </p:sp>
        <p:cxnSp>
          <p:nvCxnSpPr>
            <p:cNvPr id="17" name="Connecteur droit 42">
              <a:extLst>
                <a:ext uri="{FF2B5EF4-FFF2-40B4-BE49-F238E27FC236}">
                  <a16:creationId xmlns:a16="http://schemas.microsoft.com/office/drawing/2014/main" id="{E3C71447-254E-CC56-3AB5-396158D54F98}"/>
                </a:ext>
              </a:extLst>
            </p:cNvPr>
            <p:cNvCxnSpPr>
              <a:cxnSpLocks/>
              <a:stCxn id="48" idx="5"/>
              <a:endCxn id="51" idx="2"/>
            </p:cNvCxnSpPr>
            <p:nvPr/>
          </p:nvCxnSpPr>
          <p:spPr>
            <a:xfrm flipV="1">
              <a:off x="931063" y="2420762"/>
              <a:ext cx="8349097" cy="27827"/>
            </a:xfrm>
            <a:prstGeom prst="line">
              <a:avLst/>
            </a:prstGeom>
            <a:ln w="19050">
              <a:solidFill>
                <a:srgbClr val="9399A1"/>
              </a:solidFill>
            </a:ln>
          </p:spPr>
          <p:style>
            <a:lnRef idx="1">
              <a:schemeClr val="accent1"/>
            </a:lnRef>
            <a:fillRef idx="0">
              <a:schemeClr val="accent1"/>
            </a:fillRef>
            <a:effectRef idx="0">
              <a:schemeClr val="accent1"/>
            </a:effectRef>
            <a:fontRef idx="minor">
              <a:schemeClr val="tx1"/>
            </a:fontRef>
          </p:style>
        </p:cxnSp>
        <p:grpSp>
          <p:nvGrpSpPr>
            <p:cNvPr id="18" name="Groupe 37">
              <a:extLst>
                <a:ext uri="{FF2B5EF4-FFF2-40B4-BE49-F238E27FC236}">
                  <a16:creationId xmlns:a16="http://schemas.microsoft.com/office/drawing/2014/main" id="{83B5EDD4-6E8A-6F1C-0510-9A2C26AF2139}"/>
                </a:ext>
              </a:extLst>
            </p:cNvPr>
            <p:cNvGrpSpPr/>
            <p:nvPr/>
          </p:nvGrpSpPr>
          <p:grpSpPr>
            <a:xfrm>
              <a:off x="9280160" y="2352182"/>
              <a:ext cx="179332" cy="3438227"/>
              <a:chOff x="1035054" y="2495549"/>
              <a:chExt cx="179332" cy="3438227"/>
            </a:xfrm>
          </p:grpSpPr>
          <p:cxnSp>
            <p:nvCxnSpPr>
              <p:cNvPr id="50" name="Connecteur droit 38">
                <a:extLst>
                  <a:ext uri="{FF2B5EF4-FFF2-40B4-BE49-F238E27FC236}">
                    <a16:creationId xmlns:a16="http://schemas.microsoft.com/office/drawing/2014/main" id="{665A2710-FE15-0C9F-BEEC-CE0498BBED61}"/>
                  </a:ext>
                </a:extLst>
              </p:cNvPr>
              <p:cNvCxnSpPr>
                <a:cxnSpLocks/>
              </p:cNvCxnSpPr>
              <p:nvPr userDrawn="1"/>
            </p:nvCxnSpPr>
            <p:spPr>
              <a:xfrm>
                <a:off x="1097405" y="2577585"/>
                <a:ext cx="38896" cy="3304922"/>
              </a:xfrm>
              <a:prstGeom prst="line">
                <a:avLst/>
              </a:prstGeom>
              <a:ln/>
            </p:spPr>
            <p:style>
              <a:lnRef idx="1">
                <a:schemeClr val="accent1"/>
              </a:lnRef>
              <a:fillRef idx="0">
                <a:schemeClr val="accent1"/>
              </a:fillRef>
              <a:effectRef idx="0">
                <a:schemeClr val="accent1"/>
              </a:effectRef>
              <a:fontRef idx="minor">
                <a:schemeClr val="tx1"/>
              </a:fontRef>
            </p:style>
          </p:cxnSp>
          <p:sp>
            <p:nvSpPr>
              <p:cNvPr id="51" name="Ovale 39">
                <a:extLst>
                  <a:ext uri="{FF2B5EF4-FFF2-40B4-BE49-F238E27FC236}">
                    <a16:creationId xmlns:a16="http://schemas.microsoft.com/office/drawing/2014/main" id="{80228AA2-3810-3845-4352-877F7ECB90A2}"/>
                  </a:ext>
                </a:extLst>
              </p:cNvPr>
              <p:cNvSpPr/>
              <p:nvPr userDrawn="1"/>
            </p:nvSpPr>
            <p:spPr>
              <a:xfrm>
                <a:off x="1035054" y="2495549"/>
                <a:ext cx="137160" cy="13716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89094" tIns="44547" rIns="89094" bIns="44547" numCol="1" spcCol="0" rtlCol="0" fromWordArt="0" anchor="ctr" anchorCtr="0" forceAA="0" compatLnSpc="1">
                <a:prstTxWarp prst="textNoShape">
                  <a:avLst/>
                </a:prstTxWarp>
                <a:noAutofit/>
              </a:bodyPr>
              <a:lstStyle/>
              <a:p>
                <a:pPr algn="ctr" rtl="0"/>
                <a:endParaRPr lang="fr-FR" sz="1754"/>
              </a:p>
            </p:txBody>
          </p:sp>
          <p:sp>
            <p:nvSpPr>
              <p:cNvPr id="52" name="Ovale 40">
                <a:extLst>
                  <a:ext uri="{FF2B5EF4-FFF2-40B4-BE49-F238E27FC236}">
                    <a16:creationId xmlns:a16="http://schemas.microsoft.com/office/drawing/2014/main" id="{DA2E6DC6-2CD7-B3EF-DCAF-0938DD0D5F92}"/>
                  </a:ext>
                </a:extLst>
              </p:cNvPr>
              <p:cNvSpPr/>
              <p:nvPr userDrawn="1"/>
            </p:nvSpPr>
            <p:spPr>
              <a:xfrm>
                <a:off x="1065140" y="5776118"/>
                <a:ext cx="149246" cy="157658"/>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89094" tIns="44547" rIns="89094" bIns="44547" numCol="1" spcCol="0" rtlCol="0" fromWordArt="0" anchor="ctr" anchorCtr="0" forceAA="0" compatLnSpc="1">
                <a:prstTxWarp prst="textNoShape">
                  <a:avLst/>
                </a:prstTxWarp>
                <a:noAutofit/>
              </a:bodyPr>
              <a:lstStyle/>
              <a:p>
                <a:pPr algn="ctr" rtl="0"/>
                <a:endParaRPr lang="fr-FR" sz="1754"/>
              </a:p>
            </p:txBody>
          </p:sp>
        </p:grpSp>
        <p:cxnSp>
          <p:nvCxnSpPr>
            <p:cNvPr id="19" name="Connecteur droit 43">
              <a:extLst>
                <a:ext uri="{FF2B5EF4-FFF2-40B4-BE49-F238E27FC236}">
                  <a16:creationId xmlns:a16="http://schemas.microsoft.com/office/drawing/2014/main" id="{814AE33C-3D7F-0AB0-C79A-2A18A1D2D4DA}"/>
                </a:ext>
              </a:extLst>
            </p:cNvPr>
            <p:cNvCxnSpPr>
              <a:cxnSpLocks/>
            </p:cNvCxnSpPr>
            <p:nvPr/>
          </p:nvCxnSpPr>
          <p:spPr>
            <a:xfrm>
              <a:off x="813989" y="2787948"/>
              <a:ext cx="8584246" cy="19234"/>
            </a:xfrm>
            <a:prstGeom prst="line">
              <a:avLst/>
            </a:prstGeom>
            <a:ln w="7239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0" name="Groupe 64">
              <a:extLst>
                <a:ext uri="{FF2B5EF4-FFF2-40B4-BE49-F238E27FC236}">
                  <a16:creationId xmlns:a16="http://schemas.microsoft.com/office/drawing/2014/main" id="{FCBFE531-CF14-10E1-A6A1-1E1731CC01ED}"/>
                </a:ext>
              </a:extLst>
            </p:cNvPr>
            <p:cNvGrpSpPr/>
            <p:nvPr/>
          </p:nvGrpSpPr>
          <p:grpSpPr>
            <a:xfrm>
              <a:off x="789305" y="2331516"/>
              <a:ext cx="161844" cy="3466831"/>
              <a:chOff x="858231" y="2453736"/>
              <a:chExt cx="161844" cy="3466831"/>
            </a:xfrm>
          </p:grpSpPr>
          <p:cxnSp>
            <p:nvCxnSpPr>
              <p:cNvPr id="47" name="Connecteur droit 20">
                <a:extLst>
                  <a:ext uri="{FF2B5EF4-FFF2-40B4-BE49-F238E27FC236}">
                    <a16:creationId xmlns:a16="http://schemas.microsoft.com/office/drawing/2014/main" id="{573ADC93-B4BF-E9BD-C327-37DF32F7C442}"/>
                  </a:ext>
                </a:extLst>
              </p:cNvPr>
              <p:cNvCxnSpPr>
                <a:cxnSpLocks/>
              </p:cNvCxnSpPr>
              <p:nvPr userDrawn="1"/>
            </p:nvCxnSpPr>
            <p:spPr>
              <a:xfrm flipH="1">
                <a:off x="943640" y="2522316"/>
                <a:ext cx="7857" cy="3369814"/>
              </a:xfrm>
              <a:prstGeom prst="line">
                <a:avLst/>
              </a:prstGeom>
              <a:ln/>
            </p:spPr>
            <p:style>
              <a:lnRef idx="1">
                <a:schemeClr val="accent1"/>
              </a:lnRef>
              <a:fillRef idx="0">
                <a:schemeClr val="accent1"/>
              </a:fillRef>
              <a:effectRef idx="0">
                <a:schemeClr val="accent1"/>
              </a:effectRef>
              <a:fontRef idx="minor">
                <a:schemeClr val="tx1"/>
              </a:fontRef>
            </p:style>
          </p:cxnSp>
          <p:sp>
            <p:nvSpPr>
              <p:cNvPr id="48" name="Ovale 22">
                <a:extLst>
                  <a:ext uri="{FF2B5EF4-FFF2-40B4-BE49-F238E27FC236}">
                    <a16:creationId xmlns:a16="http://schemas.microsoft.com/office/drawing/2014/main" id="{7586C83D-CB81-E94A-C2A2-E2D029CCBD68}"/>
                  </a:ext>
                </a:extLst>
              </p:cNvPr>
              <p:cNvSpPr/>
              <p:nvPr userDrawn="1"/>
            </p:nvSpPr>
            <p:spPr>
              <a:xfrm>
                <a:off x="882915" y="2453736"/>
                <a:ext cx="137160" cy="13716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89094" tIns="44547" rIns="89094" bIns="44547" numCol="1" spcCol="0" rtlCol="0" fromWordArt="0" anchor="ctr" anchorCtr="0" forceAA="0" compatLnSpc="1">
                <a:prstTxWarp prst="textNoShape">
                  <a:avLst/>
                </a:prstTxWarp>
                <a:noAutofit/>
              </a:bodyPr>
              <a:lstStyle/>
              <a:p>
                <a:pPr algn="ctr" rtl="0"/>
                <a:endParaRPr lang="fr-FR" sz="1754"/>
              </a:p>
            </p:txBody>
          </p:sp>
          <p:sp>
            <p:nvSpPr>
              <p:cNvPr id="49" name="Ovale 23">
                <a:extLst>
                  <a:ext uri="{FF2B5EF4-FFF2-40B4-BE49-F238E27FC236}">
                    <a16:creationId xmlns:a16="http://schemas.microsoft.com/office/drawing/2014/main" id="{DAC12DE3-EF64-CAE4-88EE-8B8DB020987C}"/>
                  </a:ext>
                </a:extLst>
              </p:cNvPr>
              <p:cNvSpPr/>
              <p:nvPr userDrawn="1"/>
            </p:nvSpPr>
            <p:spPr>
              <a:xfrm>
                <a:off x="858231" y="5783407"/>
                <a:ext cx="137160" cy="13716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89094" tIns="44547" rIns="89094" bIns="44547" numCol="1" spcCol="0" rtlCol="0" fromWordArt="0" anchor="ctr" anchorCtr="0" forceAA="0" compatLnSpc="1">
                <a:prstTxWarp prst="textNoShape">
                  <a:avLst/>
                </a:prstTxWarp>
                <a:noAutofit/>
              </a:bodyPr>
              <a:lstStyle/>
              <a:p>
                <a:pPr algn="ctr" rtl="0"/>
                <a:endParaRPr lang="fr-FR" sz="1754"/>
              </a:p>
            </p:txBody>
          </p:sp>
        </p:grpSp>
        <p:grpSp>
          <p:nvGrpSpPr>
            <p:cNvPr id="21" name="Groupe 48">
              <a:extLst>
                <a:ext uri="{FF2B5EF4-FFF2-40B4-BE49-F238E27FC236}">
                  <a16:creationId xmlns:a16="http://schemas.microsoft.com/office/drawing/2014/main" id="{F22531EE-1574-78A0-24E2-FFB38D99AED8}"/>
                </a:ext>
              </a:extLst>
            </p:cNvPr>
            <p:cNvGrpSpPr/>
            <p:nvPr/>
          </p:nvGrpSpPr>
          <p:grpSpPr>
            <a:xfrm>
              <a:off x="765191" y="2673029"/>
              <a:ext cx="265176" cy="265176"/>
              <a:chOff x="833180" y="2837353"/>
              <a:chExt cx="265176" cy="265176"/>
            </a:xfrm>
          </p:grpSpPr>
          <p:sp>
            <p:nvSpPr>
              <p:cNvPr id="45" name="Ovale 46">
                <a:extLst>
                  <a:ext uri="{FF2B5EF4-FFF2-40B4-BE49-F238E27FC236}">
                    <a16:creationId xmlns:a16="http://schemas.microsoft.com/office/drawing/2014/main" id="{89F175A7-2FC3-E04D-AD3D-DB27BA135857}"/>
                  </a:ext>
                </a:extLst>
              </p:cNvPr>
              <p:cNvSpPr/>
              <p:nvPr userDrawn="1"/>
            </p:nvSpPr>
            <p:spPr>
              <a:xfrm>
                <a:off x="833180" y="2837353"/>
                <a:ext cx="265176" cy="2651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094" tIns="44547" rIns="89094" bIns="44547" numCol="1" spcCol="0" rtlCol="0" fromWordArt="0" anchor="ctr" anchorCtr="0" forceAA="0" compatLnSpc="1">
                <a:prstTxWarp prst="textNoShape">
                  <a:avLst/>
                </a:prstTxWarp>
                <a:noAutofit/>
              </a:bodyPr>
              <a:lstStyle/>
              <a:p>
                <a:pPr algn="ctr" rtl="0"/>
                <a:endParaRPr lang="fr-FR" sz="1754"/>
              </a:p>
            </p:txBody>
          </p:sp>
          <p:sp>
            <p:nvSpPr>
              <p:cNvPr id="46" name="Ovale 47">
                <a:extLst>
                  <a:ext uri="{FF2B5EF4-FFF2-40B4-BE49-F238E27FC236}">
                    <a16:creationId xmlns:a16="http://schemas.microsoft.com/office/drawing/2014/main" id="{CC49F3EC-B85E-D441-E7AB-9C8F0021AAE5}"/>
                  </a:ext>
                </a:extLst>
              </p:cNvPr>
              <p:cNvSpPr/>
              <p:nvPr userDrawn="1"/>
            </p:nvSpPr>
            <p:spPr>
              <a:xfrm>
                <a:off x="893904" y="2911133"/>
                <a:ext cx="125371" cy="109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094" tIns="44547" rIns="89094" bIns="44547" numCol="1" spcCol="0" rtlCol="0" fromWordArt="0" anchor="ctr" anchorCtr="0" forceAA="0" compatLnSpc="1">
                <a:prstTxWarp prst="textNoShape">
                  <a:avLst/>
                </a:prstTxWarp>
                <a:noAutofit/>
              </a:bodyPr>
              <a:lstStyle/>
              <a:p>
                <a:pPr algn="ctr" rtl="0"/>
                <a:endParaRPr lang="fr-FR" sz="1754"/>
              </a:p>
            </p:txBody>
          </p:sp>
        </p:grpSp>
        <p:grpSp>
          <p:nvGrpSpPr>
            <p:cNvPr id="22" name="Groupe 25">
              <a:extLst>
                <a:ext uri="{FF2B5EF4-FFF2-40B4-BE49-F238E27FC236}">
                  <a16:creationId xmlns:a16="http://schemas.microsoft.com/office/drawing/2014/main" id="{7E60D223-F412-A264-937C-CCA452F60647}"/>
                </a:ext>
              </a:extLst>
            </p:cNvPr>
            <p:cNvGrpSpPr/>
            <p:nvPr/>
          </p:nvGrpSpPr>
          <p:grpSpPr>
            <a:xfrm>
              <a:off x="2575979" y="2366109"/>
              <a:ext cx="152101" cy="3441611"/>
              <a:chOff x="550396" y="2509476"/>
              <a:chExt cx="152101" cy="3441611"/>
            </a:xfrm>
          </p:grpSpPr>
          <p:cxnSp>
            <p:nvCxnSpPr>
              <p:cNvPr id="42" name="Connecteur droit 26">
                <a:extLst>
                  <a:ext uri="{FF2B5EF4-FFF2-40B4-BE49-F238E27FC236}">
                    <a16:creationId xmlns:a16="http://schemas.microsoft.com/office/drawing/2014/main" id="{87A8CD77-DF0C-BF4E-B64D-EC1D7867E842}"/>
                  </a:ext>
                </a:extLst>
              </p:cNvPr>
              <p:cNvCxnSpPr>
                <a:cxnSpLocks/>
              </p:cNvCxnSpPr>
              <p:nvPr userDrawn="1"/>
            </p:nvCxnSpPr>
            <p:spPr>
              <a:xfrm>
                <a:off x="618977" y="2532229"/>
                <a:ext cx="0" cy="3381048"/>
              </a:xfrm>
              <a:prstGeom prst="line">
                <a:avLst/>
              </a:prstGeom>
              <a:ln/>
            </p:spPr>
            <p:style>
              <a:lnRef idx="1">
                <a:schemeClr val="accent1"/>
              </a:lnRef>
              <a:fillRef idx="0">
                <a:schemeClr val="accent1"/>
              </a:fillRef>
              <a:effectRef idx="0">
                <a:schemeClr val="accent1"/>
              </a:effectRef>
              <a:fontRef idx="minor">
                <a:schemeClr val="tx1"/>
              </a:fontRef>
            </p:style>
          </p:cxnSp>
          <p:sp>
            <p:nvSpPr>
              <p:cNvPr id="43" name="Ovale 27">
                <a:extLst>
                  <a:ext uri="{FF2B5EF4-FFF2-40B4-BE49-F238E27FC236}">
                    <a16:creationId xmlns:a16="http://schemas.microsoft.com/office/drawing/2014/main" id="{45A31F79-85E7-A2CC-B1E9-8C6012D5272C}"/>
                  </a:ext>
                </a:extLst>
              </p:cNvPr>
              <p:cNvSpPr/>
              <p:nvPr userDrawn="1"/>
            </p:nvSpPr>
            <p:spPr>
              <a:xfrm>
                <a:off x="565337" y="2509476"/>
                <a:ext cx="137160" cy="13716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89094" tIns="44547" rIns="89094" bIns="44547" numCol="1" spcCol="0" rtlCol="0" fromWordArt="0" anchor="ctr" anchorCtr="0" forceAA="0" compatLnSpc="1">
                <a:prstTxWarp prst="textNoShape">
                  <a:avLst/>
                </a:prstTxWarp>
                <a:noAutofit/>
              </a:bodyPr>
              <a:lstStyle/>
              <a:p>
                <a:pPr algn="ctr" rtl="0"/>
                <a:endParaRPr lang="fr-FR" sz="1754"/>
              </a:p>
            </p:txBody>
          </p:sp>
          <p:sp>
            <p:nvSpPr>
              <p:cNvPr id="44" name="Ovale 28">
                <a:extLst>
                  <a:ext uri="{FF2B5EF4-FFF2-40B4-BE49-F238E27FC236}">
                    <a16:creationId xmlns:a16="http://schemas.microsoft.com/office/drawing/2014/main" id="{1B3BB41D-CC65-EE06-CFAA-999E0386A945}"/>
                  </a:ext>
                </a:extLst>
              </p:cNvPr>
              <p:cNvSpPr/>
              <p:nvPr userDrawn="1"/>
            </p:nvSpPr>
            <p:spPr>
              <a:xfrm>
                <a:off x="550396" y="5813927"/>
                <a:ext cx="137160" cy="13716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89094" tIns="44547" rIns="89094" bIns="44547" numCol="1" spcCol="0" rtlCol="0" fromWordArt="0" anchor="ctr" anchorCtr="0" forceAA="0" compatLnSpc="1">
                <a:prstTxWarp prst="textNoShape">
                  <a:avLst/>
                </a:prstTxWarp>
                <a:noAutofit/>
              </a:bodyPr>
              <a:lstStyle/>
              <a:p>
                <a:pPr algn="ctr" rtl="0"/>
                <a:endParaRPr lang="fr-FR" sz="1754"/>
              </a:p>
            </p:txBody>
          </p:sp>
        </p:grpSp>
        <p:grpSp>
          <p:nvGrpSpPr>
            <p:cNvPr id="23" name="Groupe 49">
              <a:extLst>
                <a:ext uri="{FF2B5EF4-FFF2-40B4-BE49-F238E27FC236}">
                  <a16:creationId xmlns:a16="http://schemas.microsoft.com/office/drawing/2014/main" id="{8B373455-A845-A31B-8ECA-D49DEB80B9E5}"/>
                </a:ext>
              </a:extLst>
            </p:cNvPr>
            <p:cNvGrpSpPr/>
            <p:nvPr/>
          </p:nvGrpSpPr>
          <p:grpSpPr>
            <a:xfrm>
              <a:off x="2518613" y="2649774"/>
              <a:ext cx="265175" cy="253855"/>
              <a:chOff x="490274" y="2814098"/>
              <a:chExt cx="265175" cy="253855"/>
            </a:xfrm>
          </p:grpSpPr>
          <p:sp>
            <p:nvSpPr>
              <p:cNvPr id="40" name="Ovale 50">
                <a:extLst>
                  <a:ext uri="{FF2B5EF4-FFF2-40B4-BE49-F238E27FC236}">
                    <a16:creationId xmlns:a16="http://schemas.microsoft.com/office/drawing/2014/main" id="{306BBF6E-C0BE-9987-957C-EE372A1B1B19}"/>
                  </a:ext>
                </a:extLst>
              </p:cNvPr>
              <p:cNvSpPr/>
              <p:nvPr userDrawn="1"/>
            </p:nvSpPr>
            <p:spPr>
              <a:xfrm>
                <a:off x="490274" y="2814098"/>
                <a:ext cx="265175" cy="25385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094" tIns="44547" rIns="89094" bIns="44547" numCol="1" spcCol="0" rtlCol="0" fromWordArt="0" anchor="ctr" anchorCtr="0" forceAA="0" compatLnSpc="1">
                <a:prstTxWarp prst="textNoShape">
                  <a:avLst/>
                </a:prstTxWarp>
                <a:noAutofit/>
              </a:bodyPr>
              <a:lstStyle/>
              <a:p>
                <a:pPr algn="ctr" rtl="0"/>
                <a:endParaRPr lang="fr-FR" sz="1754"/>
              </a:p>
            </p:txBody>
          </p:sp>
          <p:sp>
            <p:nvSpPr>
              <p:cNvPr id="41" name="Ovale 51">
                <a:extLst>
                  <a:ext uri="{FF2B5EF4-FFF2-40B4-BE49-F238E27FC236}">
                    <a16:creationId xmlns:a16="http://schemas.microsoft.com/office/drawing/2014/main" id="{3954F96E-C2FE-F28C-3133-5209C7A149FB}"/>
                  </a:ext>
                </a:extLst>
              </p:cNvPr>
              <p:cNvSpPr/>
              <p:nvPr userDrawn="1"/>
            </p:nvSpPr>
            <p:spPr>
              <a:xfrm>
                <a:off x="562582" y="2875759"/>
                <a:ext cx="124904" cy="1356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094" tIns="44547" rIns="89094" bIns="44547" numCol="1" spcCol="0" rtlCol="0" fromWordArt="0" anchor="ctr" anchorCtr="0" forceAA="0" compatLnSpc="1">
                <a:prstTxWarp prst="textNoShape">
                  <a:avLst/>
                </a:prstTxWarp>
                <a:noAutofit/>
              </a:bodyPr>
              <a:lstStyle/>
              <a:p>
                <a:pPr algn="ctr" rtl="0"/>
                <a:endParaRPr lang="fr-FR" sz="1754"/>
              </a:p>
            </p:txBody>
          </p:sp>
        </p:grpSp>
        <p:grpSp>
          <p:nvGrpSpPr>
            <p:cNvPr id="24" name="Groupe 52">
              <a:extLst>
                <a:ext uri="{FF2B5EF4-FFF2-40B4-BE49-F238E27FC236}">
                  <a16:creationId xmlns:a16="http://schemas.microsoft.com/office/drawing/2014/main" id="{6EB795FA-4586-B9CE-6C8E-78A8CB8302D0}"/>
                </a:ext>
              </a:extLst>
            </p:cNvPr>
            <p:cNvGrpSpPr/>
            <p:nvPr/>
          </p:nvGrpSpPr>
          <p:grpSpPr>
            <a:xfrm>
              <a:off x="9211491" y="2694590"/>
              <a:ext cx="248000" cy="227608"/>
              <a:chOff x="965447" y="2858914"/>
              <a:chExt cx="248000" cy="227608"/>
            </a:xfrm>
          </p:grpSpPr>
          <p:sp>
            <p:nvSpPr>
              <p:cNvPr id="38" name="Ovale 53">
                <a:extLst>
                  <a:ext uri="{FF2B5EF4-FFF2-40B4-BE49-F238E27FC236}">
                    <a16:creationId xmlns:a16="http://schemas.microsoft.com/office/drawing/2014/main" id="{47134470-1C06-7C0B-33D9-1BB66820415C}"/>
                  </a:ext>
                </a:extLst>
              </p:cNvPr>
              <p:cNvSpPr/>
              <p:nvPr userDrawn="1"/>
            </p:nvSpPr>
            <p:spPr>
              <a:xfrm>
                <a:off x="965447" y="2858914"/>
                <a:ext cx="248000" cy="2276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094" tIns="44547" rIns="89094" bIns="44547" numCol="1" spcCol="0" rtlCol="0" fromWordArt="0" anchor="ctr" anchorCtr="0" forceAA="0" compatLnSpc="1">
                <a:prstTxWarp prst="textNoShape">
                  <a:avLst/>
                </a:prstTxWarp>
                <a:noAutofit/>
              </a:bodyPr>
              <a:lstStyle/>
              <a:p>
                <a:pPr algn="ctr" rtl="0"/>
                <a:endParaRPr lang="fr-FR" sz="1754"/>
              </a:p>
            </p:txBody>
          </p:sp>
          <p:sp>
            <p:nvSpPr>
              <p:cNvPr id="39" name="Ovale 54">
                <a:extLst>
                  <a:ext uri="{FF2B5EF4-FFF2-40B4-BE49-F238E27FC236}">
                    <a16:creationId xmlns:a16="http://schemas.microsoft.com/office/drawing/2014/main" id="{C509AB3C-6263-0BDD-D224-D9FD9696D089}"/>
                  </a:ext>
                </a:extLst>
              </p:cNvPr>
              <p:cNvSpPr/>
              <p:nvPr userDrawn="1"/>
            </p:nvSpPr>
            <p:spPr>
              <a:xfrm>
                <a:off x="1026447" y="2916685"/>
                <a:ext cx="120091" cy="1074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094" tIns="44547" rIns="89094" bIns="44547" numCol="1" spcCol="0" rtlCol="0" fromWordArt="0" anchor="ctr" anchorCtr="0" forceAA="0" compatLnSpc="1">
                <a:prstTxWarp prst="textNoShape">
                  <a:avLst/>
                </a:prstTxWarp>
                <a:noAutofit/>
              </a:bodyPr>
              <a:lstStyle/>
              <a:p>
                <a:pPr algn="ctr" rtl="0"/>
                <a:endParaRPr lang="fr-FR" sz="1754" dirty="0"/>
              </a:p>
            </p:txBody>
          </p:sp>
        </p:grpSp>
        <p:grpSp>
          <p:nvGrpSpPr>
            <p:cNvPr id="25" name="Groupe 29">
              <a:extLst>
                <a:ext uri="{FF2B5EF4-FFF2-40B4-BE49-F238E27FC236}">
                  <a16:creationId xmlns:a16="http://schemas.microsoft.com/office/drawing/2014/main" id="{40BB232A-FC5C-BFCE-382F-1AB2CED9542E}"/>
                </a:ext>
              </a:extLst>
            </p:cNvPr>
            <p:cNvGrpSpPr/>
            <p:nvPr/>
          </p:nvGrpSpPr>
          <p:grpSpPr>
            <a:xfrm>
              <a:off x="5002435" y="2361562"/>
              <a:ext cx="159072" cy="3436785"/>
              <a:chOff x="882342" y="2504929"/>
              <a:chExt cx="159072" cy="3436785"/>
            </a:xfrm>
          </p:grpSpPr>
          <p:cxnSp>
            <p:nvCxnSpPr>
              <p:cNvPr id="35" name="Connecteur droit 30">
                <a:extLst>
                  <a:ext uri="{FF2B5EF4-FFF2-40B4-BE49-F238E27FC236}">
                    <a16:creationId xmlns:a16="http://schemas.microsoft.com/office/drawing/2014/main" id="{8BD836F7-2BD5-AE0B-7DA7-2BDF29E38D29}"/>
                  </a:ext>
                </a:extLst>
              </p:cNvPr>
              <p:cNvCxnSpPr>
                <a:cxnSpLocks/>
              </p:cNvCxnSpPr>
              <p:nvPr userDrawn="1"/>
            </p:nvCxnSpPr>
            <p:spPr>
              <a:xfrm>
                <a:off x="933776" y="2568614"/>
                <a:ext cx="39059" cy="3288063"/>
              </a:xfrm>
              <a:prstGeom prst="line">
                <a:avLst/>
              </a:prstGeom>
              <a:ln/>
            </p:spPr>
            <p:style>
              <a:lnRef idx="1">
                <a:schemeClr val="accent1"/>
              </a:lnRef>
              <a:fillRef idx="0">
                <a:schemeClr val="accent1"/>
              </a:fillRef>
              <a:effectRef idx="0">
                <a:schemeClr val="accent1"/>
              </a:effectRef>
              <a:fontRef idx="minor">
                <a:schemeClr val="tx1"/>
              </a:fontRef>
            </p:style>
          </p:cxnSp>
          <p:sp>
            <p:nvSpPr>
              <p:cNvPr id="36" name="Ovale 31">
                <a:extLst>
                  <a:ext uri="{FF2B5EF4-FFF2-40B4-BE49-F238E27FC236}">
                    <a16:creationId xmlns:a16="http://schemas.microsoft.com/office/drawing/2014/main" id="{DA1A9C3D-530D-5178-F947-BBEBE7CDB5F3}"/>
                  </a:ext>
                </a:extLst>
              </p:cNvPr>
              <p:cNvSpPr/>
              <p:nvPr userDrawn="1"/>
            </p:nvSpPr>
            <p:spPr>
              <a:xfrm>
                <a:off x="882342" y="2504929"/>
                <a:ext cx="137161" cy="13716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89094" tIns="44547" rIns="89094" bIns="44547" numCol="1" spcCol="0" rtlCol="0" fromWordArt="0" anchor="ctr" anchorCtr="0" forceAA="0" compatLnSpc="1">
                <a:prstTxWarp prst="textNoShape">
                  <a:avLst/>
                </a:prstTxWarp>
                <a:noAutofit/>
              </a:bodyPr>
              <a:lstStyle/>
              <a:p>
                <a:pPr algn="ctr" rtl="0"/>
                <a:endParaRPr lang="fr-FR" sz="1754"/>
              </a:p>
            </p:txBody>
          </p:sp>
          <p:sp>
            <p:nvSpPr>
              <p:cNvPr id="37" name="Ovale 32">
                <a:extLst>
                  <a:ext uri="{FF2B5EF4-FFF2-40B4-BE49-F238E27FC236}">
                    <a16:creationId xmlns:a16="http://schemas.microsoft.com/office/drawing/2014/main" id="{4933B111-5587-9559-9B34-BF6292A14102}"/>
                  </a:ext>
                </a:extLst>
              </p:cNvPr>
              <p:cNvSpPr/>
              <p:nvPr userDrawn="1"/>
            </p:nvSpPr>
            <p:spPr>
              <a:xfrm>
                <a:off x="904254" y="5804554"/>
                <a:ext cx="137160" cy="13716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89094" tIns="44547" rIns="89094" bIns="44547" numCol="1" spcCol="0" rtlCol="0" fromWordArt="0" anchor="ctr" anchorCtr="0" forceAA="0" compatLnSpc="1">
                <a:prstTxWarp prst="textNoShape">
                  <a:avLst/>
                </a:prstTxWarp>
                <a:noAutofit/>
              </a:bodyPr>
              <a:lstStyle/>
              <a:p>
                <a:pPr algn="ctr" rtl="0"/>
                <a:endParaRPr lang="fr-FR" sz="1754"/>
              </a:p>
            </p:txBody>
          </p:sp>
        </p:grpSp>
        <p:sp>
          <p:nvSpPr>
            <p:cNvPr id="26" name="Ovale 56">
              <a:extLst>
                <a:ext uri="{FF2B5EF4-FFF2-40B4-BE49-F238E27FC236}">
                  <a16:creationId xmlns:a16="http://schemas.microsoft.com/office/drawing/2014/main" id="{01966010-C1C2-47E1-223B-68D106245337}"/>
                </a:ext>
              </a:extLst>
            </p:cNvPr>
            <p:cNvSpPr/>
            <p:nvPr/>
          </p:nvSpPr>
          <p:spPr>
            <a:xfrm>
              <a:off x="4952090" y="2673029"/>
              <a:ext cx="262830" cy="23060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094" tIns="44547" rIns="89094" bIns="44547" numCol="1" spcCol="0" rtlCol="0" fromWordArt="0" anchor="ctr" anchorCtr="0" forceAA="0" compatLnSpc="1">
              <a:prstTxWarp prst="textNoShape">
                <a:avLst/>
              </a:prstTxWarp>
              <a:noAutofit/>
            </a:bodyPr>
            <a:lstStyle/>
            <a:p>
              <a:pPr algn="ctr" rtl="0"/>
              <a:endParaRPr lang="fr-FR" sz="1754"/>
            </a:p>
          </p:txBody>
        </p:sp>
        <p:sp>
          <p:nvSpPr>
            <p:cNvPr id="27" name="Ovale 57">
              <a:extLst>
                <a:ext uri="{FF2B5EF4-FFF2-40B4-BE49-F238E27FC236}">
                  <a16:creationId xmlns:a16="http://schemas.microsoft.com/office/drawing/2014/main" id="{DF811C4A-107D-4122-61DA-88A8B0BAA556}"/>
                </a:ext>
              </a:extLst>
            </p:cNvPr>
            <p:cNvSpPr/>
            <p:nvPr/>
          </p:nvSpPr>
          <p:spPr>
            <a:xfrm>
              <a:off x="5024347" y="2726272"/>
              <a:ext cx="115248" cy="120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094" tIns="44547" rIns="89094" bIns="44547" numCol="1" spcCol="0" rtlCol="0" fromWordArt="0" anchor="ctr" anchorCtr="0" forceAA="0" compatLnSpc="1">
              <a:prstTxWarp prst="textNoShape">
                <a:avLst/>
              </a:prstTxWarp>
              <a:noAutofit/>
            </a:bodyPr>
            <a:lstStyle/>
            <a:p>
              <a:pPr algn="ctr" rtl="0"/>
              <a:endParaRPr lang="fr-FR" sz="1754"/>
            </a:p>
          </p:txBody>
        </p:sp>
        <p:grpSp>
          <p:nvGrpSpPr>
            <p:cNvPr id="28" name="Groupe 33">
              <a:extLst>
                <a:ext uri="{FF2B5EF4-FFF2-40B4-BE49-F238E27FC236}">
                  <a16:creationId xmlns:a16="http://schemas.microsoft.com/office/drawing/2014/main" id="{F179FB66-E9C4-527F-6945-3B45F75F8104}"/>
                </a:ext>
              </a:extLst>
            </p:cNvPr>
            <p:cNvGrpSpPr/>
            <p:nvPr/>
          </p:nvGrpSpPr>
          <p:grpSpPr>
            <a:xfrm>
              <a:off x="7146058" y="2356374"/>
              <a:ext cx="153571" cy="3434035"/>
              <a:chOff x="931455" y="2499741"/>
              <a:chExt cx="153571" cy="3434035"/>
            </a:xfrm>
          </p:grpSpPr>
          <p:cxnSp>
            <p:nvCxnSpPr>
              <p:cNvPr id="32" name="Connecteur droit 34">
                <a:extLst>
                  <a:ext uri="{FF2B5EF4-FFF2-40B4-BE49-F238E27FC236}">
                    <a16:creationId xmlns:a16="http://schemas.microsoft.com/office/drawing/2014/main" id="{FDE978F9-7213-5145-384A-BEB0F0970593}"/>
                  </a:ext>
                </a:extLst>
              </p:cNvPr>
              <p:cNvCxnSpPr>
                <a:cxnSpLocks/>
              </p:cNvCxnSpPr>
              <p:nvPr userDrawn="1"/>
            </p:nvCxnSpPr>
            <p:spPr>
              <a:xfrm>
                <a:off x="979304" y="2568614"/>
                <a:ext cx="24686" cy="3288063"/>
              </a:xfrm>
              <a:prstGeom prst="line">
                <a:avLst/>
              </a:prstGeom>
              <a:ln/>
            </p:spPr>
            <p:style>
              <a:lnRef idx="1">
                <a:schemeClr val="accent1"/>
              </a:lnRef>
              <a:fillRef idx="0">
                <a:schemeClr val="accent1"/>
              </a:fillRef>
              <a:effectRef idx="0">
                <a:schemeClr val="accent1"/>
              </a:effectRef>
              <a:fontRef idx="minor">
                <a:schemeClr val="tx1"/>
              </a:fontRef>
            </p:style>
          </p:cxnSp>
          <p:sp>
            <p:nvSpPr>
              <p:cNvPr id="33" name="Ovale 35">
                <a:extLst>
                  <a:ext uri="{FF2B5EF4-FFF2-40B4-BE49-F238E27FC236}">
                    <a16:creationId xmlns:a16="http://schemas.microsoft.com/office/drawing/2014/main" id="{FDE55F69-C660-EFE1-4996-4F8EAD1FB6AF}"/>
                  </a:ext>
                </a:extLst>
              </p:cNvPr>
              <p:cNvSpPr/>
              <p:nvPr userDrawn="1"/>
            </p:nvSpPr>
            <p:spPr>
              <a:xfrm>
                <a:off x="932349" y="2499741"/>
                <a:ext cx="137160" cy="13716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89094" tIns="44547" rIns="89094" bIns="44547" numCol="1" spcCol="0" rtlCol="0" fromWordArt="0" anchor="ctr" anchorCtr="0" forceAA="0" compatLnSpc="1">
                <a:prstTxWarp prst="textNoShape">
                  <a:avLst/>
                </a:prstTxWarp>
                <a:noAutofit/>
              </a:bodyPr>
              <a:lstStyle/>
              <a:p>
                <a:pPr algn="ctr" rtl="0"/>
                <a:endParaRPr lang="fr-FR" sz="1754"/>
              </a:p>
            </p:txBody>
          </p:sp>
          <p:sp>
            <p:nvSpPr>
              <p:cNvPr id="34" name="Ovale 36">
                <a:extLst>
                  <a:ext uri="{FF2B5EF4-FFF2-40B4-BE49-F238E27FC236}">
                    <a16:creationId xmlns:a16="http://schemas.microsoft.com/office/drawing/2014/main" id="{838E4DAF-CE24-BC4D-B052-118ABDA7E41B}"/>
                  </a:ext>
                </a:extLst>
              </p:cNvPr>
              <p:cNvSpPr/>
              <p:nvPr userDrawn="1"/>
            </p:nvSpPr>
            <p:spPr>
              <a:xfrm>
                <a:off x="931455" y="5776118"/>
                <a:ext cx="153571" cy="157658"/>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89094" tIns="44547" rIns="89094" bIns="44547" numCol="1" spcCol="0" rtlCol="0" fromWordArt="0" anchor="ctr" anchorCtr="0" forceAA="0" compatLnSpc="1">
                <a:prstTxWarp prst="textNoShape">
                  <a:avLst/>
                </a:prstTxWarp>
                <a:noAutofit/>
              </a:bodyPr>
              <a:lstStyle/>
              <a:p>
                <a:pPr algn="ctr" rtl="0"/>
                <a:endParaRPr lang="fr-FR" sz="1754"/>
              </a:p>
            </p:txBody>
          </p:sp>
        </p:grpSp>
        <p:grpSp>
          <p:nvGrpSpPr>
            <p:cNvPr id="29" name="Groupe 58">
              <a:extLst>
                <a:ext uri="{FF2B5EF4-FFF2-40B4-BE49-F238E27FC236}">
                  <a16:creationId xmlns:a16="http://schemas.microsoft.com/office/drawing/2014/main" id="{2BE1BCE3-BB71-2416-EAAC-B5FDC83A6480}"/>
                </a:ext>
              </a:extLst>
            </p:cNvPr>
            <p:cNvGrpSpPr/>
            <p:nvPr/>
          </p:nvGrpSpPr>
          <p:grpSpPr>
            <a:xfrm>
              <a:off x="7081286" y="2679555"/>
              <a:ext cx="265175" cy="265176"/>
              <a:chOff x="866681" y="2843205"/>
              <a:chExt cx="265175" cy="265176"/>
            </a:xfrm>
          </p:grpSpPr>
          <p:sp>
            <p:nvSpPr>
              <p:cNvPr id="30" name="Ovale 59">
                <a:extLst>
                  <a:ext uri="{FF2B5EF4-FFF2-40B4-BE49-F238E27FC236}">
                    <a16:creationId xmlns:a16="http://schemas.microsoft.com/office/drawing/2014/main" id="{403AD43B-C0DC-0799-D7F0-F4018AACD03E}"/>
                  </a:ext>
                </a:extLst>
              </p:cNvPr>
              <p:cNvSpPr/>
              <p:nvPr userDrawn="1"/>
            </p:nvSpPr>
            <p:spPr>
              <a:xfrm>
                <a:off x="866681" y="2843205"/>
                <a:ext cx="265175" cy="2651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094" tIns="44547" rIns="89094" bIns="44547" numCol="1" spcCol="0" rtlCol="0" fromWordArt="0" anchor="ctr" anchorCtr="0" forceAA="0" compatLnSpc="1">
                <a:prstTxWarp prst="textNoShape">
                  <a:avLst/>
                </a:prstTxWarp>
                <a:noAutofit/>
              </a:bodyPr>
              <a:lstStyle/>
              <a:p>
                <a:pPr algn="ctr" rtl="0"/>
                <a:endParaRPr lang="fr-FR" sz="1754"/>
              </a:p>
            </p:txBody>
          </p:sp>
          <p:sp>
            <p:nvSpPr>
              <p:cNvPr id="31" name="Ovale 60">
                <a:extLst>
                  <a:ext uri="{FF2B5EF4-FFF2-40B4-BE49-F238E27FC236}">
                    <a16:creationId xmlns:a16="http://schemas.microsoft.com/office/drawing/2014/main" id="{B6CC6043-B646-EC9A-ED5C-833DA93D8772}"/>
                  </a:ext>
                </a:extLst>
              </p:cNvPr>
              <p:cNvSpPr/>
              <p:nvPr userDrawn="1"/>
            </p:nvSpPr>
            <p:spPr>
              <a:xfrm>
                <a:off x="931452" y="2900329"/>
                <a:ext cx="128886" cy="11984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094" tIns="44547" rIns="89094" bIns="44547" numCol="1" spcCol="0" rtlCol="0" fromWordArt="0" anchor="ctr" anchorCtr="0" forceAA="0" compatLnSpc="1">
                <a:prstTxWarp prst="textNoShape">
                  <a:avLst/>
                </a:prstTxWarp>
                <a:noAutofit/>
              </a:bodyPr>
              <a:lstStyle/>
              <a:p>
                <a:pPr algn="ctr" rtl="0"/>
                <a:endParaRPr lang="fr-FR" sz="1754"/>
              </a:p>
            </p:txBody>
          </p:sp>
        </p:grpSp>
      </p:grpSp>
    </p:spTree>
    <p:extLst>
      <p:ext uri="{BB962C8B-B14F-4D97-AF65-F5344CB8AC3E}">
        <p14:creationId xmlns:p14="http://schemas.microsoft.com/office/powerpoint/2010/main" val="3201095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BC3108-2F9D-7238-5335-14F147CAEC06}"/>
              </a:ext>
            </a:extLst>
          </p:cNvPr>
          <p:cNvSpPr>
            <a:spLocks noGrp="1"/>
          </p:cNvSpPr>
          <p:nvPr>
            <p:ph idx="1"/>
          </p:nvPr>
        </p:nvSpPr>
        <p:spPr>
          <a:xfrm>
            <a:off x="593963" y="747435"/>
            <a:ext cx="10691336" cy="4949693"/>
          </a:xfrm>
        </p:spPr>
        <p:txBody>
          <a:bodyPr>
            <a:normAutofit/>
          </a:bodyPr>
          <a:lstStyle>
            <a:defPPr>
              <a:defRPr lang="en-US"/>
            </a:defPPr>
            <a:lvl1pPr marL="0" algn="l" defTabSz="1198047" rtl="0" eaLnBrk="1" latinLnBrk="0" hangingPunct="1">
              <a:defRPr sz="2358" kern="1200">
                <a:solidFill>
                  <a:schemeClr val="tx1"/>
                </a:solidFill>
                <a:latin typeface="+mn-lt"/>
                <a:ea typeface="+mn-ea"/>
                <a:cs typeface="+mn-cs"/>
              </a:defRPr>
            </a:lvl1pPr>
            <a:lvl2pPr marL="599023" algn="l" defTabSz="1198047" rtl="0" eaLnBrk="1" latinLnBrk="0" hangingPunct="1">
              <a:defRPr sz="2358" kern="1200">
                <a:solidFill>
                  <a:schemeClr val="tx1"/>
                </a:solidFill>
                <a:latin typeface="+mn-lt"/>
                <a:ea typeface="+mn-ea"/>
                <a:cs typeface="+mn-cs"/>
              </a:defRPr>
            </a:lvl2pPr>
            <a:lvl3pPr marL="1198047" algn="l" defTabSz="1198047" rtl="0" eaLnBrk="1" latinLnBrk="0" hangingPunct="1">
              <a:defRPr sz="2358" kern="1200">
                <a:solidFill>
                  <a:schemeClr val="tx1"/>
                </a:solidFill>
                <a:latin typeface="+mn-lt"/>
                <a:ea typeface="+mn-ea"/>
                <a:cs typeface="+mn-cs"/>
              </a:defRPr>
            </a:lvl3pPr>
            <a:lvl4pPr marL="1797070" algn="l" defTabSz="1198047" rtl="0" eaLnBrk="1" latinLnBrk="0" hangingPunct="1">
              <a:defRPr sz="2358" kern="1200">
                <a:solidFill>
                  <a:schemeClr val="tx1"/>
                </a:solidFill>
                <a:latin typeface="+mn-lt"/>
                <a:ea typeface="+mn-ea"/>
                <a:cs typeface="+mn-cs"/>
              </a:defRPr>
            </a:lvl4pPr>
            <a:lvl5pPr marL="2396094" algn="l" defTabSz="1198047" rtl="0" eaLnBrk="1" latinLnBrk="0" hangingPunct="1">
              <a:defRPr sz="2358" kern="1200">
                <a:solidFill>
                  <a:schemeClr val="tx1"/>
                </a:solidFill>
                <a:latin typeface="+mn-lt"/>
                <a:ea typeface="+mn-ea"/>
                <a:cs typeface="+mn-cs"/>
              </a:defRPr>
            </a:lvl5pPr>
            <a:lvl6pPr marL="2995117" algn="l" defTabSz="1198047" rtl="0" eaLnBrk="1" latinLnBrk="0" hangingPunct="1">
              <a:defRPr sz="2358" kern="1200">
                <a:solidFill>
                  <a:schemeClr val="tx1"/>
                </a:solidFill>
                <a:latin typeface="+mn-lt"/>
                <a:ea typeface="+mn-ea"/>
                <a:cs typeface="+mn-cs"/>
              </a:defRPr>
            </a:lvl6pPr>
            <a:lvl7pPr marL="3594141" algn="l" defTabSz="1198047" rtl="0" eaLnBrk="1" latinLnBrk="0" hangingPunct="1">
              <a:defRPr sz="2358" kern="1200">
                <a:solidFill>
                  <a:schemeClr val="tx1"/>
                </a:solidFill>
                <a:latin typeface="+mn-lt"/>
                <a:ea typeface="+mn-ea"/>
                <a:cs typeface="+mn-cs"/>
              </a:defRPr>
            </a:lvl7pPr>
            <a:lvl8pPr marL="4193164" algn="l" defTabSz="1198047" rtl="0" eaLnBrk="1" latinLnBrk="0" hangingPunct="1">
              <a:defRPr sz="2358" kern="1200">
                <a:solidFill>
                  <a:schemeClr val="tx1"/>
                </a:solidFill>
                <a:latin typeface="+mn-lt"/>
                <a:ea typeface="+mn-ea"/>
                <a:cs typeface="+mn-cs"/>
              </a:defRPr>
            </a:lvl8pPr>
            <a:lvl9pPr marL="4792188" algn="l" defTabSz="1198047" rtl="0" eaLnBrk="1" latinLnBrk="0" hangingPunct="1">
              <a:defRPr sz="2358" kern="1200">
                <a:solidFill>
                  <a:schemeClr val="tx1"/>
                </a:solidFill>
                <a:latin typeface="+mn-lt"/>
                <a:ea typeface="+mn-ea"/>
                <a:cs typeface="+mn-cs"/>
              </a:defRPr>
            </a:lvl9pPr>
          </a:lstStyle>
          <a:p>
            <a:pPr marL="0" indent="0" algn="ctr">
              <a:buNone/>
            </a:pPr>
            <a:endParaRPr lang="en-US" dirty="0"/>
          </a:p>
          <a:p>
            <a:pPr marL="0" indent="0" algn="ctr">
              <a:buNone/>
            </a:pPr>
            <a:endParaRPr lang="en-US" dirty="0"/>
          </a:p>
          <a:p>
            <a:pPr marL="0" indent="0" algn="ctr">
              <a:buNone/>
            </a:pPr>
            <a:r>
              <a:rPr lang="en-US" sz="6236" b="1" dirty="0"/>
              <a:t>Project Overview</a:t>
            </a:r>
          </a:p>
          <a:p>
            <a:pPr marL="0" indent="0" algn="ctr">
              <a:buNone/>
            </a:pPr>
            <a:r>
              <a:rPr lang="en-US" sz="4000" b="1" dirty="0"/>
              <a:t>Discussion and Questions</a:t>
            </a:r>
            <a:br>
              <a:rPr lang="en-US" dirty="0"/>
            </a:br>
            <a:endParaRPr lang="en-US" dirty="0"/>
          </a:p>
        </p:txBody>
      </p:sp>
      <p:sp>
        <p:nvSpPr>
          <p:cNvPr id="2" name="Slide Number Placeholder 3">
            <a:extLst>
              <a:ext uri="{FF2B5EF4-FFF2-40B4-BE49-F238E27FC236}">
                <a16:creationId xmlns:a16="http://schemas.microsoft.com/office/drawing/2014/main" id="{DF2F18DB-B1A0-6FEE-BC27-8DA05CF8D8B0}"/>
              </a:ext>
            </a:extLst>
          </p:cNvPr>
          <p:cNvSpPr txBox="1">
            <a:spLocks/>
          </p:cNvSpPr>
          <p:nvPr/>
        </p:nvSpPr>
        <p:spPr>
          <a:xfrm>
            <a:off x="8977328" y="6475288"/>
            <a:ext cx="2771828" cy="365250"/>
          </a:xfrm>
          <a:prstGeom prst="rect">
            <a:avLst/>
          </a:prstGeom>
        </p:spPr>
        <p:txBody>
          <a:bodyPr vert="horz" lIns="91440" tIns="45720" rIns="91440" bIns="45720" rtlCol="0" anchor="ctr">
            <a:normAutofit/>
          </a:bodyPr>
          <a:lstStyle>
            <a:defPPr>
              <a:defRPr lang="en-US"/>
            </a:defPPr>
            <a:lvl1pPr marL="0" algn="r" defTabSz="1198047" rtl="0" eaLnBrk="1" latinLnBrk="0" hangingPunct="1">
              <a:defRPr sz="1559" kern="1200">
                <a:solidFill>
                  <a:srgbClr val="0070C0"/>
                </a:solidFill>
                <a:latin typeface="+mn-lt"/>
                <a:ea typeface="+mn-ea"/>
                <a:cs typeface="+mn-cs"/>
              </a:defRPr>
            </a:lvl1pPr>
            <a:lvl2pPr marL="599023" algn="l" defTabSz="1198047" rtl="0" eaLnBrk="1" latinLnBrk="0" hangingPunct="1">
              <a:defRPr sz="2358" kern="1200">
                <a:solidFill>
                  <a:schemeClr val="tx1"/>
                </a:solidFill>
                <a:latin typeface="+mn-lt"/>
                <a:ea typeface="+mn-ea"/>
                <a:cs typeface="+mn-cs"/>
              </a:defRPr>
            </a:lvl2pPr>
            <a:lvl3pPr marL="1198047" algn="l" defTabSz="1198047" rtl="0" eaLnBrk="1" latinLnBrk="0" hangingPunct="1">
              <a:defRPr sz="2358" kern="1200">
                <a:solidFill>
                  <a:schemeClr val="tx1"/>
                </a:solidFill>
                <a:latin typeface="+mn-lt"/>
                <a:ea typeface="+mn-ea"/>
                <a:cs typeface="+mn-cs"/>
              </a:defRPr>
            </a:lvl3pPr>
            <a:lvl4pPr marL="1797070" algn="l" defTabSz="1198047" rtl="0" eaLnBrk="1" latinLnBrk="0" hangingPunct="1">
              <a:defRPr sz="2358" kern="1200">
                <a:solidFill>
                  <a:schemeClr val="tx1"/>
                </a:solidFill>
                <a:latin typeface="+mn-lt"/>
                <a:ea typeface="+mn-ea"/>
                <a:cs typeface="+mn-cs"/>
              </a:defRPr>
            </a:lvl4pPr>
            <a:lvl5pPr marL="2396094" algn="l" defTabSz="1198047" rtl="0" eaLnBrk="1" latinLnBrk="0" hangingPunct="1">
              <a:defRPr sz="2358" kern="1200">
                <a:solidFill>
                  <a:schemeClr val="tx1"/>
                </a:solidFill>
                <a:latin typeface="+mn-lt"/>
                <a:ea typeface="+mn-ea"/>
                <a:cs typeface="+mn-cs"/>
              </a:defRPr>
            </a:lvl5pPr>
            <a:lvl6pPr marL="2995117" algn="l" defTabSz="1198047" rtl="0" eaLnBrk="1" latinLnBrk="0" hangingPunct="1">
              <a:defRPr sz="2358" kern="1200">
                <a:solidFill>
                  <a:schemeClr val="tx1"/>
                </a:solidFill>
                <a:latin typeface="+mn-lt"/>
                <a:ea typeface="+mn-ea"/>
                <a:cs typeface="+mn-cs"/>
              </a:defRPr>
            </a:lvl6pPr>
            <a:lvl7pPr marL="3594141" algn="l" defTabSz="1198047" rtl="0" eaLnBrk="1" latinLnBrk="0" hangingPunct="1">
              <a:defRPr sz="2358" kern="1200">
                <a:solidFill>
                  <a:schemeClr val="tx1"/>
                </a:solidFill>
                <a:latin typeface="+mn-lt"/>
                <a:ea typeface="+mn-ea"/>
                <a:cs typeface="+mn-cs"/>
              </a:defRPr>
            </a:lvl7pPr>
            <a:lvl8pPr marL="4193164" algn="l" defTabSz="1198047" rtl="0" eaLnBrk="1" latinLnBrk="0" hangingPunct="1">
              <a:defRPr sz="2358" kern="1200">
                <a:solidFill>
                  <a:schemeClr val="tx1"/>
                </a:solidFill>
                <a:latin typeface="+mn-lt"/>
                <a:ea typeface="+mn-ea"/>
                <a:cs typeface="+mn-cs"/>
              </a:defRPr>
            </a:lvl8pPr>
            <a:lvl9pPr marL="4792188" algn="l" defTabSz="1198047" rtl="0" eaLnBrk="1" latinLnBrk="0" hangingPunct="1">
              <a:defRPr sz="2358" kern="1200">
                <a:solidFill>
                  <a:schemeClr val="tx1"/>
                </a:solidFill>
                <a:latin typeface="+mn-lt"/>
                <a:ea typeface="+mn-ea"/>
                <a:cs typeface="+mn-cs"/>
              </a:defRPr>
            </a:lvl9pPr>
          </a:lstStyle>
          <a:p>
            <a:pPr>
              <a:spcAft>
                <a:spcPts val="600"/>
              </a:spcAft>
            </a:pPr>
            <a:fld id="{246E4F03-9AE7-4954-8E54-3B5137041FEA}" type="slidenum">
              <a:rPr lang="en-US" smtClean="0"/>
              <a:pPr>
                <a:spcAft>
                  <a:spcPts val="600"/>
                </a:spcAft>
              </a:pPr>
              <a:t>12</a:t>
            </a:fld>
            <a:endParaRPr lang="en-US" dirty="0"/>
          </a:p>
        </p:txBody>
      </p:sp>
    </p:spTree>
    <p:extLst>
      <p:ext uri="{BB962C8B-B14F-4D97-AF65-F5344CB8AC3E}">
        <p14:creationId xmlns:p14="http://schemas.microsoft.com/office/powerpoint/2010/main" val="1777898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062831" y="4029868"/>
            <a:ext cx="10301547" cy="1296175"/>
            <a:chOff x="762000" y="3028950"/>
            <a:chExt cx="7929562" cy="976312"/>
          </a:xfrm>
        </p:grpSpPr>
        <p:sp>
          <p:nvSpPr>
            <p:cNvPr id="6" name="Title 1"/>
            <p:cNvSpPr txBox="1">
              <a:spLocks/>
            </p:cNvSpPr>
            <p:nvPr/>
          </p:nvSpPr>
          <p:spPr>
            <a:xfrm>
              <a:off x="762000" y="3028950"/>
              <a:ext cx="7924800" cy="802479"/>
            </a:xfrm>
            <a:prstGeom prst="rect">
              <a:avLst/>
            </a:prstGeom>
          </p:spPr>
          <p:txBody>
            <a:bodyPr>
              <a:normAutofit/>
            </a:bodyPr>
            <a:lstStyle>
              <a:lvl1pPr algn="r" defTabSz="914400" rtl="0" eaLnBrk="1" latinLnBrk="0" hangingPunct="1">
                <a:spcBef>
                  <a:spcPct val="0"/>
                </a:spcBef>
                <a:buNone/>
                <a:defRPr sz="3200" kern="1200">
                  <a:solidFill>
                    <a:srgbClr val="0070C0"/>
                  </a:solidFill>
                  <a:latin typeface="+mj-lt"/>
                  <a:ea typeface="+mj-ea"/>
                  <a:cs typeface="+mj-cs"/>
                </a:defRPr>
              </a:lvl1pPr>
            </a:lstStyle>
            <a:p>
              <a:r>
                <a:rPr lang="en-US" sz="4157"/>
                <a:t>Impacts on Caribou and Moose</a:t>
              </a:r>
            </a:p>
          </p:txBody>
        </p:sp>
        <p:sp>
          <p:nvSpPr>
            <p:cNvPr id="7" name="Subtitle 2"/>
            <p:cNvSpPr txBox="1">
              <a:spLocks/>
            </p:cNvSpPr>
            <p:nvPr/>
          </p:nvSpPr>
          <p:spPr>
            <a:xfrm>
              <a:off x="2290762" y="3548062"/>
              <a:ext cx="6400800" cy="457200"/>
            </a:xfrm>
            <a:prstGeom prst="rect">
              <a:avLst/>
            </a:prstGeom>
          </p:spPr>
          <p:txBody>
            <a:bodyPr>
              <a:noAutofit/>
            </a:bodyPr>
            <a:lstStyle>
              <a:lvl1pPr marL="0" indent="0" algn="r" defTabSz="914400" rtl="0" eaLnBrk="1" latinLnBrk="0" hangingPunct="1">
                <a:spcBef>
                  <a:spcPct val="20000"/>
                </a:spcBef>
                <a:buFont typeface="Arial" panose="020B0604020202020204" pitchFamily="34" charset="0"/>
                <a:buNone/>
                <a:defRPr sz="2000" kern="1200">
                  <a:solidFill>
                    <a:schemeClr val="tx1">
                      <a:lumMod val="65000"/>
                      <a:lumOff val="3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sz="2400"/>
            </a:p>
          </p:txBody>
        </p:sp>
      </p:grpSp>
      <p:sp>
        <p:nvSpPr>
          <p:cNvPr id="3" name="TextBox 2">
            <a:extLst>
              <a:ext uri="{FF2B5EF4-FFF2-40B4-BE49-F238E27FC236}">
                <a16:creationId xmlns:a16="http://schemas.microsoft.com/office/drawing/2014/main" id="{23DE23FE-620C-6875-9885-567B33269122}"/>
              </a:ext>
            </a:extLst>
          </p:cNvPr>
          <p:cNvSpPr txBox="1"/>
          <p:nvPr/>
        </p:nvSpPr>
        <p:spPr>
          <a:xfrm>
            <a:off x="3561748" y="4675431"/>
            <a:ext cx="780872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2400">
                <a:solidFill>
                  <a:srgbClr val="595959"/>
                </a:solidFill>
              </a:rPr>
              <a:t>Mackenzie Valley Environmental Impact Review Board </a:t>
            </a:r>
            <a:endParaRPr lang="en-GB">
              <a:solidFill>
                <a:srgbClr val="000000"/>
              </a:solidFill>
            </a:endParaRPr>
          </a:p>
          <a:p>
            <a:pPr algn="r"/>
            <a:r>
              <a:rPr lang="en-US" sz="2400">
                <a:solidFill>
                  <a:srgbClr val="595959"/>
                </a:solidFill>
              </a:rPr>
              <a:t>Technical Sessions</a:t>
            </a:r>
            <a:r>
              <a:rPr lang="en-GB" sz="2400">
                <a:cs typeface="Calibri"/>
              </a:rPr>
              <a:t>​</a:t>
            </a:r>
            <a:endParaRPr lang="en-GB" sz="2350">
              <a:cs typeface="Calibri"/>
            </a:endParaRPr>
          </a:p>
        </p:txBody>
      </p:sp>
    </p:spTree>
    <p:extLst>
      <p:ext uri="{BB962C8B-B14F-4D97-AF65-F5344CB8AC3E}">
        <p14:creationId xmlns:p14="http://schemas.microsoft.com/office/powerpoint/2010/main" val="2853153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3BDDE-B9DF-B784-1FFC-F25444DAF7BE}"/>
              </a:ext>
            </a:extLst>
          </p:cNvPr>
          <p:cNvSpPr>
            <a:spLocks noGrp="1"/>
          </p:cNvSpPr>
          <p:nvPr>
            <p:ph type="title"/>
          </p:nvPr>
        </p:nvSpPr>
        <p:spPr/>
        <p:txBody>
          <a:bodyPr vert="horz" lIns="91440" tIns="45720" rIns="91440" bIns="45720" rtlCol="0" anchor="ctr">
            <a:noAutofit/>
          </a:bodyPr>
          <a:lstStyle>
            <a:defPPr>
              <a:defRPr lang="en-US"/>
            </a:defPPr>
            <a:lvl1pPr marL="0" algn="l" defTabSz="1198047" rtl="0" eaLnBrk="1" latinLnBrk="0" hangingPunct="1">
              <a:defRPr sz="2358" kern="1200">
                <a:solidFill>
                  <a:schemeClr val="tx1"/>
                </a:solidFill>
                <a:latin typeface="+mn-lt"/>
                <a:ea typeface="+mn-ea"/>
                <a:cs typeface="+mn-cs"/>
              </a:defRPr>
            </a:lvl1pPr>
            <a:lvl2pPr marL="599023" algn="l" defTabSz="1198047" rtl="0" eaLnBrk="1" latinLnBrk="0" hangingPunct="1">
              <a:defRPr sz="2358" kern="1200">
                <a:solidFill>
                  <a:schemeClr val="tx1"/>
                </a:solidFill>
                <a:latin typeface="+mn-lt"/>
                <a:ea typeface="+mn-ea"/>
                <a:cs typeface="+mn-cs"/>
              </a:defRPr>
            </a:lvl2pPr>
            <a:lvl3pPr marL="1198047" algn="l" defTabSz="1198047" rtl="0" eaLnBrk="1" latinLnBrk="0" hangingPunct="1">
              <a:defRPr sz="2358" kern="1200">
                <a:solidFill>
                  <a:schemeClr val="tx1"/>
                </a:solidFill>
                <a:latin typeface="+mn-lt"/>
                <a:ea typeface="+mn-ea"/>
                <a:cs typeface="+mn-cs"/>
              </a:defRPr>
            </a:lvl3pPr>
            <a:lvl4pPr marL="1797070" algn="l" defTabSz="1198047" rtl="0" eaLnBrk="1" latinLnBrk="0" hangingPunct="1">
              <a:defRPr sz="2358" kern="1200">
                <a:solidFill>
                  <a:schemeClr val="tx1"/>
                </a:solidFill>
                <a:latin typeface="+mn-lt"/>
                <a:ea typeface="+mn-ea"/>
                <a:cs typeface="+mn-cs"/>
              </a:defRPr>
            </a:lvl4pPr>
            <a:lvl5pPr marL="2396094" algn="l" defTabSz="1198047" rtl="0" eaLnBrk="1" latinLnBrk="0" hangingPunct="1">
              <a:defRPr sz="2358" kern="1200">
                <a:solidFill>
                  <a:schemeClr val="tx1"/>
                </a:solidFill>
                <a:latin typeface="+mn-lt"/>
                <a:ea typeface="+mn-ea"/>
                <a:cs typeface="+mn-cs"/>
              </a:defRPr>
            </a:lvl5pPr>
            <a:lvl6pPr marL="2995117" algn="l" defTabSz="1198047" rtl="0" eaLnBrk="1" latinLnBrk="0" hangingPunct="1">
              <a:defRPr sz="2358" kern="1200">
                <a:solidFill>
                  <a:schemeClr val="tx1"/>
                </a:solidFill>
                <a:latin typeface="+mn-lt"/>
                <a:ea typeface="+mn-ea"/>
                <a:cs typeface="+mn-cs"/>
              </a:defRPr>
            </a:lvl6pPr>
            <a:lvl7pPr marL="3594141" algn="l" defTabSz="1198047" rtl="0" eaLnBrk="1" latinLnBrk="0" hangingPunct="1">
              <a:defRPr sz="2358" kern="1200">
                <a:solidFill>
                  <a:schemeClr val="tx1"/>
                </a:solidFill>
                <a:latin typeface="+mn-lt"/>
                <a:ea typeface="+mn-ea"/>
                <a:cs typeface="+mn-cs"/>
              </a:defRPr>
            </a:lvl7pPr>
            <a:lvl8pPr marL="4193164" algn="l" defTabSz="1198047" rtl="0" eaLnBrk="1" latinLnBrk="0" hangingPunct="1">
              <a:defRPr sz="2358" kern="1200">
                <a:solidFill>
                  <a:schemeClr val="tx1"/>
                </a:solidFill>
                <a:latin typeface="+mn-lt"/>
                <a:ea typeface="+mn-ea"/>
                <a:cs typeface="+mn-cs"/>
              </a:defRPr>
            </a:lvl8pPr>
            <a:lvl9pPr marL="4792188" algn="l" defTabSz="1198047" rtl="0" eaLnBrk="1" latinLnBrk="0" hangingPunct="1">
              <a:defRPr sz="2358" kern="1200">
                <a:solidFill>
                  <a:schemeClr val="tx1"/>
                </a:solidFill>
                <a:latin typeface="+mn-lt"/>
                <a:ea typeface="+mn-ea"/>
                <a:cs typeface="+mn-cs"/>
              </a:defRPr>
            </a:lvl9pPr>
          </a:lstStyle>
          <a:p>
            <a:r>
              <a:rPr lang="en-CA" sz="4800" b="1" dirty="0">
                <a:cs typeface="Calibri"/>
              </a:rPr>
              <a:t>Caribou and Moose (ch.10)</a:t>
            </a:r>
          </a:p>
        </p:txBody>
      </p:sp>
      <p:sp>
        <p:nvSpPr>
          <p:cNvPr id="3" name="Content Placeholder 2">
            <a:extLst>
              <a:ext uri="{FF2B5EF4-FFF2-40B4-BE49-F238E27FC236}">
                <a16:creationId xmlns:a16="http://schemas.microsoft.com/office/drawing/2014/main" id="{4F985DEB-B6AE-60EC-9F74-82B0CB5406B2}"/>
              </a:ext>
            </a:extLst>
          </p:cNvPr>
          <p:cNvSpPr>
            <a:spLocks noGrp="1"/>
          </p:cNvSpPr>
          <p:nvPr>
            <p:ph sz="half" idx="1"/>
          </p:nvPr>
        </p:nvSpPr>
        <p:spPr>
          <a:xfrm>
            <a:off x="593963" y="1596126"/>
            <a:ext cx="5246674" cy="4445915"/>
          </a:xfrm>
        </p:spPr>
        <p:txBody>
          <a:bodyPr vert="horz" lIns="91440" tIns="45720" rIns="91440" bIns="45720" rtlCol="0" anchor="t">
            <a:normAutofit fontScale="62500" lnSpcReduction="20000"/>
          </a:bodyPr>
          <a:lstStyle>
            <a:defPPr>
              <a:defRPr lang="en-US"/>
            </a:defPPr>
            <a:lvl1pPr marL="0" algn="l" defTabSz="1198047" rtl="0" eaLnBrk="1" latinLnBrk="0" hangingPunct="1">
              <a:defRPr sz="2358" kern="1200">
                <a:solidFill>
                  <a:schemeClr val="tx1"/>
                </a:solidFill>
                <a:latin typeface="+mn-lt"/>
                <a:ea typeface="+mn-ea"/>
                <a:cs typeface="+mn-cs"/>
              </a:defRPr>
            </a:lvl1pPr>
            <a:lvl2pPr marL="599023" algn="l" defTabSz="1198047" rtl="0" eaLnBrk="1" latinLnBrk="0" hangingPunct="1">
              <a:defRPr sz="2358" kern="1200">
                <a:solidFill>
                  <a:schemeClr val="tx1"/>
                </a:solidFill>
                <a:latin typeface="+mn-lt"/>
                <a:ea typeface="+mn-ea"/>
                <a:cs typeface="+mn-cs"/>
              </a:defRPr>
            </a:lvl2pPr>
            <a:lvl3pPr marL="1198047" algn="l" defTabSz="1198047" rtl="0" eaLnBrk="1" latinLnBrk="0" hangingPunct="1">
              <a:defRPr sz="2358" kern="1200">
                <a:solidFill>
                  <a:schemeClr val="tx1"/>
                </a:solidFill>
                <a:latin typeface="+mn-lt"/>
                <a:ea typeface="+mn-ea"/>
                <a:cs typeface="+mn-cs"/>
              </a:defRPr>
            </a:lvl3pPr>
            <a:lvl4pPr marL="1797070" algn="l" defTabSz="1198047" rtl="0" eaLnBrk="1" latinLnBrk="0" hangingPunct="1">
              <a:defRPr sz="2358" kern="1200">
                <a:solidFill>
                  <a:schemeClr val="tx1"/>
                </a:solidFill>
                <a:latin typeface="+mn-lt"/>
                <a:ea typeface="+mn-ea"/>
                <a:cs typeface="+mn-cs"/>
              </a:defRPr>
            </a:lvl4pPr>
            <a:lvl5pPr marL="2396094" algn="l" defTabSz="1198047" rtl="0" eaLnBrk="1" latinLnBrk="0" hangingPunct="1">
              <a:defRPr sz="2358" kern="1200">
                <a:solidFill>
                  <a:schemeClr val="tx1"/>
                </a:solidFill>
                <a:latin typeface="+mn-lt"/>
                <a:ea typeface="+mn-ea"/>
                <a:cs typeface="+mn-cs"/>
              </a:defRPr>
            </a:lvl5pPr>
            <a:lvl6pPr marL="2995117" algn="l" defTabSz="1198047" rtl="0" eaLnBrk="1" latinLnBrk="0" hangingPunct="1">
              <a:defRPr sz="2358" kern="1200">
                <a:solidFill>
                  <a:schemeClr val="tx1"/>
                </a:solidFill>
                <a:latin typeface="+mn-lt"/>
                <a:ea typeface="+mn-ea"/>
                <a:cs typeface="+mn-cs"/>
              </a:defRPr>
            </a:lvl6pPr>
            <a:lvl7pPr marL="3594141" algn="l" defTabSz="1198047" rtl="0" eaLnBrk="1" latinLnBrk="0" hangingPunct="1">
              <a:defRPr sz="2358" kern="1200">
                <a:solidFill>
                  <a:schemeClr val="tx1"/>
                </a:solidFill>
                <a:latin typeface="+mn-lt"/>
                <a:ea typeface="+mn-ea"/>
                <a:cs typeface="+mn-cs"/>
              </a:defRPr>
            </a:lvl7pPr>
            <a:lvl8pPr marL="4193164" algn="l" defTabSz="1198047" rtl="0" eaLnBrk="1" latinLnBrk="0" hangingPunct="1">
              <a:defRPr sz="2358" kern="1200">
                <a:solidFill>
                  <a:schemeClr val="tx1"/>
                </a:solidFill>
                <a:latin typeface="+mn-lt"/>
                <a:ea typeface="+mn-ea"/>
                <a:cs typeface="+mn-cs"/>
              </a:defRPr>
            </a:lvl8pPr>
            <a:lvl9pPr marL="4792188" algn="l" defTabSz="1198047" rtl="0" eaLnBrk="1" latinLnBrk="0" hangingPunct="1">
              <a:defRPr sz="2358" kern="1200">
                <a:solidFill>
                  <a:schemeClr val="tx1"/>
                </a:solidFill>
                <a:latin typeface="+mn-lt"/>
                <a:ea typeface="+mn-ea"/>
                <a:cs typeface="+mn-cs"/>
              </a:defRPr>
            </a:lvl9pPr>
          </a:lstStyle>
          <a:p>
            <a:pPr marL="444500" indent="-444500"/>
            <a:r>
              <a:rPr lang="en-CA" sz="3200" b="1" i="0" u="none" strike="noStrike" baseline="0" dirty="0">
                <a:solidFill>
                  <a:srgbClr val="000000"/>
                </a:solidFill>
                <a:latin typeface="Calibri" panose="020F0502020204030204" pitchFamily="34" charset="0"/>
                <a:cs typeface="Calibri"/>
              </a:rPr>
              <a:t>Habitat</a:t>
            </a:r>
          </a:p>
          <a:p>
            <a:pPr marL="1043523" lvl="1" indent="-444500"/>
            <a:r>
              <a:rPr lang="en-CA" sz="3200" dirty="0">
                <a:solidFill>
                  <a:srgbClr val="000000"/>
                </a:solidFill>
                <a:latin typeface="Calibri" panose="020F0502020204030204" pitchFamily="34" charset="0"/>
                <a:cs typeface="Calibri"/>
              </a:rPr>
              <a:t>Caribou All-season Resource Selection Function (RSF), </a:t>
            </a:r>
            <a:r>
              <a:rPr lang="en-CA" sz="3200" b="0" i="0" u="none" strike="noStrike" baseline="0" dirty="0">
                <a:solidFill>
                  <a:srgbClr val="000000"/>
                </a:solidFill>
                <a:latin typeface="Calibri" panose="020F0502020204030204" pitchFamily="34" charset="0"/>
                <a:cs typeface="Calibri"/>
              </a:rPr>
              <a:t>Moose Identified Habitat</a:t>
            </a:r>
          </a:p>
          <a:p>
            <a:pPr marL="0" lvl="1" indent="0" algn="ctr">
              <a:buNone/>
            </a:pPr>
            <a:endParaRPr lang="en-CA" sz="3200" b="1" dirty="0">
              <a:solidFill>
                <a:srgbClr val="000000"/>
              </a:solidFill>
              <a:latin typeface="Calibri" panose="020F0502020204030204" pitchFamily="34" charset="0"/>
              <a:cs typeface="Calibri"/>
            </a:endParaRPr>
          </a:p>
          <a:p>
            <a:pPr marL="444500" indent="-444500"/>
            <a:r>
              <a:rPr lang="en-CA" sz="3200" b="1" dirty="0">
                <a:solidFill>
                  <a:srgbClr val="000000"/>
                </a:solidFill>
                <a:latin typeface="Calibri" panose="020F0502020204030204" pitchFamily="34" charset="0"/>
                <a:cs typeface="Calibri"/>
              </a:rPr>
              <a:t>Movement</a:t>
            </a:r>
          </a:p>
          <a:p>
            <a:pPr marL="941923" lvl="1" indent="-342900"/>
            <a:r>
              <a:rPr lang="en-CA" sz="3200" dirty="0">
                <a:solidFill>
                  <a:srgbClr val="000000"/>
                </a:solidFill>
                <a:latin typeface="Calibri" panose="020F0502020204030204" pitchFamily="34" charset="0"/>
                <a:cs typeface="Calibri"/>
              </a:rPr>
              <a:t>Collared caribou response to existing Mackenzie Valley Winter Road </a:t>
            </a:r>
            <a:br>
              <a:rPr lang="en-CA" sz="3200" dirty="0">
                <a:solidFill>
                  <a:srgbClr val="000000"/>
                </a:solidFill>
                <a:latin typeface="Calibri" panose="020F0502020204030204" pitchFamily="34" charset="0"/>
                <a:cs typeface="Calibri"/>
              </a:rPr>
            </a:br>
            <a:r>
              <a:rPr lang="en-CA" sz="3200" dirty="0">
                <a:solidFill>
                  <a:srgbClr val="000000"/>
                </a:solidFill>
                <a:latin typeface="Calibri" panose="020F0502020204030204" pitchFamily="34" charset="0"/>
                <a:cs typeface="Calibri"/>
              </a:rPr>
              <a:t>(EDI 2024). </a:t>
            </a:r>
          </a:p>
          <a:p>
            <a:pPr marL="941923" lvl="1" indent="-342900"/>
            <a:r>
              <a:rPr lang="en-CA" sz="3200" dirty="0">
                <a:solidFill>
                  <a:srgbClr val="000000"/>
                </a:solidFill>
                <a:latin typeface="Calibri" panose="020F0502020204030204" pitchFamily="34" charset="0"/>
                <a:cs typeface="Calibri"/>
              </a:rPr>
              <a:t>Experience from other highways and caribou and moose.</a:t>
            </a:r>
          </a:p>
          <a:p>
            <a:pPr lvl="1" indent="0" algn="ctr">
              <a:buNone/>
            </a:pPr>
            <a:endParaRPr lang="en-CA" sz="3200" b="1" dirty="0">
              <a:solidFill>
                <a:srgbClr val="000000"/>
              </a:solidFill>
              <a:latin typeface="Calibri" panose="020F0502020204030204" pitchFamily="34" charset="0"/>
              <a:cs typeface="Calibri"/>
            </a:endParaRPr>
          </a:p>
          <a:p>
            <a:pPr marL="342900" indent="-342900"/>
            <a:r>
              <a:rPr lang="en-CA" sz="3200" b="1" i="0" u="none" strike="noStrike" baseline="0" dirty="0">
                <a:solidFill>
                  <a:srgbClr val="000000"/>
                </a:solidFill>
                <a:latin typeface="Calibri" panose="020F0502020204030204" pitchFamily="34" charset="0"/>
                <a:cs typeface="Calibri"/>
              </a:rPr>
              <a:t>Mortality Risk</a:t>
            </a:r>
          </a:p>
          <a:p>
            <a:pPr marL="941923" lvl="1" indent="-342900"/>
            <a:r>
              <a:rPr lang="en-CA" sz="3200" dirty="0">
                <a:solidFill>
                  <a:srgbClr val="000000"/>
                </a:solidFill>
                <a:latin typeface="Calibri" panose="020F0502020204030204" pitchFamily="34" charset="0"/>
                <a:cs typeface="Calibri"/>
              </a:rPr>
              <a:t>Direct: collision risk. </a:t>
            </a:r>
            <a:r>
              <a:rPr lang="en-CA" sz="3200" b="0" i="0" u="none" strike="noStrike" baseline="0" dirty="0">
                <a:solidFill>
                  <a:srgbClr val="000000"/>
                </a:solidFill>
                <a:latin typeface="Calibri" panose="020F0502020204030204" pitchFamily="34" charset="0"/>
                <a:cs typeface="Calibri"/>
              </a:rPr>
              <a:t>Indirect: harvest by i</a:t>
            </a:r>
            <a:r>
              <a:rPr lang="en-CA" sz="3200" dirty="0">
                <a:solidFill>
                  <a:srgbClr val="000000"/>
                </a:solidFill>
                <a:latin typeface="Calibri" panose="020F0502020204030204" pitchFamily="34" charset="0"/>
                <a:cs typeface="Calibri"/>
              </a:rPr>
              <a:t>mproved harvester access</a:t>
            </a:r>
          </a:p>
          <a:p>
            <a:pPr lvl="1" indent="0" algn="ctr">
              <a:buNone/>
            </a:pPr>
            <a:endParaRPr lang="en-CA" sz="2900" b="1" dirty="0">
              <a:solidFill>
                <a:srgbClr val="000000"/>
              </a:solidFill>
              <a:latin typeface="Calibri" panose="020F0502020204030204" pitchFamily="34" charset="0"/>
              <a:cs typeface="Calibri"/>
            </a:endParaRPr>
          </a:p>
          <a:p>
            <a:pPr indent="-445135" algn="l"/>
            <a:endParaRPr lang="en-CA" sz="2338" b="0" i="0" u="none" strike="noStrike" baseline="0" dirty="0">
              <a:solidFill>
                <a:srgbClr val="000000"/>
              </a:solidFill>
              <a:latin typeface="Calibri" panose="020F0502020204030204" pitchFamily="34" charset="0"/>
              <a:cs typeface="Calibri" panose="020F0502020204030204" pitchFamily="34" charset="0"/>
            </a:endParaRPr>
          </a:p>
          <a:p>
            <a:pPr indent="-445135" algn="l"/>
            <a:endParaRPr lang="en-CA" sz="2338" b="0" i="0" u="none" strike="noStrike" baseline="0" dirty="0">
              <a:solidFill>
                <a:srgbClr val="000000"/>
              </a:solidFill>
              <a:latin typeface="Calibri" panose="020F0502020204030204" pitchFamily="34" charset="0"/>
              <a:cs typeface="Calibri" panose="020F0502020204030204" pitchFamily="34" charset="0"/>
            </a:endParaRPr>
          </a:p>
          <a:p>
            <a:pPr indent="-445135"/>
            <a:endParaRPr lang="en-CA" sz="2338" dirty="0">
              <a:solidFill>
                <a:srgbClr val="000000"/>
              </a:solidFill>
              <a:latin typeface="Calibri" panose="020F0502020204030204" pitchFamily="34" charset="0"/>
              <a:cs typeface="Calibri" panose="020F0502020204030204" pitchFamily="34" charset="0"/>
            </a:endParaRPr>
          </a:p>
        </p:txBody>
      </p:sp>
      <p:sp>
        <p:nvSpPr>
          <p:cNvPr id="4" name="Content Placeholder 3">
            <a:extLst>
              <a:ext uri="{FF2B5EF4-FFF2-40B4-BE49-F238E27FC236}">
                <a16:creationId xmlns:a16="http://schemas.microsoft.com/office/drawing/2014/main" id="{BEEB5A93-4022-030D-93CF-A0C23E68D585}"/>
              </a:ext>
            </a:extLst>
          </p:cNvPr>
          <p:cNvSpPr>
            <a:spLocks noGrp="1"/>
          </p:cNvSpPr>
          <p:nvPr>
            <p:ph sz="half" idx="2"/>
          </p:nvPr>
        </p:nvSpPr>
        <p:spPr>
          <a:xfrm>
            <a:off x="6038626" y="1596127"/>
            <a:ext cx="5246674" cy="4445914"/>
          </a:xfrm>
        </p:spPr>
        <p:txBody>
          <a:bodyPr>
            <a:normAutofit fontScale="62500" lnSpcReduction="20000"/>
          </a:bodyPr>
          <a:lstStyle/>
          <a:p>
            <a:pPr marL="0" indent="0">
              <a:buNone/>
            </a:pPr>
            <a:endParaRPr lang="en-CA" sz="3200" dirty="0">
              <a:solidFill>
                <a:srgbClr val="000000"/>
              </a:solidFill>
              <a:latin typeface="Calibri" panose="020F0502020204030204" pitchFamily="34" charset="0"/>
              <a:cs typeface="Calibri"/>
            </a:endParaRPr>
          </a:p>
          <a:p>
            <a:pPr marL="0" indent="0">
              <a:buNone/>
            </a:pPr>
            <a:r>
              <a:rPr lang="en-CA" sz="3200" u="sng" dirty="0">
                <a:solidFill>
                  <a:srgbClr val="000000"/>
                </a:solidFill>
                <a:latin typeface="Calibri" panose="020F0502020204030204" pitchFamily="34" charset="0"/>
                <a:cs typeface="Calibri"/>
              </a:rPr>
              <a:t>Pre-existing significant effect</a:t>
            </a:r>
            <a:r>
              <a:rPr lang="en-CA" sz="3200" dirty="0">
                <a:solidFill>
                  <a:srgbClr val="000000"/>
                </a:solidFill>
                <a:latin typeface="Calibri" panose="020F0502020204030204" pitchFamily="34" charset="0"/>
                <a:cs typeface="Calibri"/>
              </a:rPr>
              <a:t> on caribou habitat from fire disturbance in the LAA and </a:t>
            </a:r>
            <a:br>
              <a:rPr lang="en-CA" sz="3200" dirty="0">
                <a:solidFill>
                  <a:srgbClr val="000000"/>
                </a:solidFill>
                <a:latin typeface="Calibri" panose="020F0502020204030204" pitchFamily="34" charset="0"/>
                <a:cs typeface="Calibri"/>
              </a:rPr>
            </a:br>
            <a:r>
              <a:rPr lang="en-CA" sz="3200" dirty="0">
                <a:solidFill>
                  <a:srgbClr val="000000"/>
                </a:solidFill>
                <a:latin typeface="Calibri" panose="020F0502020204030204" pitchFamily="34" charset="0"/>
                <a:cs typeface="Calibri"/>
              </a:rPr>
              <a:t>Southern Planning Region</a:t>
            </a:r>
          </a:p>
          <a:p>
            <a:pPr marL="0" indent="0">
              <a:buNone/>
            </a:pPr>
            <a:endParaRPr lang="en-CA" sz="3200" dirty="0">
              <a:solidFill>
                <a:srgbClr val="000000"/>
              </a:solidFill>
              <a:latin typeface="Calibri" panose="020F0502020204030204" pitchFamily="34" charset="0"/>
              <a:cs typeface="Calibri"/>
            </a:endParaRPr>
          </a:p>
          <a:p>
            <a:pPr marL="0" indent="0">
              <a:buNone/>
            </a:pPr>
            <a:endParaRPr lang="en-CA" sz="3200" dirty="0">
              <a:solidFill>
                <a:srgbClr val="000000"/>
              </a:solidFill>
              <a:latin typeface="Calibri" panose="020F0502020204030204" pitchFamily="34" charset="0"/>
              <a:cs typeface="Calibri"/>
            </a:endParaRPr>
          </a:p>
          <a:p>
            <a:pPr marL="0" indent="0">
              <a:buNone/>
            </a:pPr>
            <a:r>
              <a:rPr lang="en-CA" sz="3200" dirty="0">
                <a:solidFill>
                  <a:srgbClr val="000000"/>
                </a:solidFill>
                <a:latin typeface="Calibri" panose="020F0502020204030204" pitchFamily="34" charset="0"/>
                <a:cs typeface="Calibri"/>
              </a:rPr>
              <a:t>Not significant effect on caribou movement	</a:t>
            </a:r>
          </a:p>
          <a:p>
            <a:pPr marL="1079500" indent="-1079500">
              <a:buNone/>
            </a:pPr>
            <a:endParaRPr lang="en-CA" sz="3200" dirty="0">
              <a:solidFill>
                <a:srgbClr val="000000"/>
              </a:solidFill>
              <a:latin typeface="Calibri" panose="020F0502020204030204" pitchFamily="34" charset="0"/>
              <a:cs typeface="Calibri"/>
            </a:endParaRPr>
          </a:p>
          <a:p>
            <a:pPr marL="1079500" indent="-1079500">
              <a:buNone/>
            </a:pPr>
            <a:endParaRPr lang="en-CA" sz="3200" dirty="0">
              <a:solidFill>
                <a:srgbClr val="000000"/>
              </a:solidFill>
              <a:latin typeface="Calibri" panose="020F0502020204030204" pitchFamily="34" charset="0"/>
              <a:cs typeface="Calibri"/>
            </a:endParaRPr>
          </a:p>
          <a:p>
            <a:pPr marL="1079500" indent="-1079500">
              <a:buNone/>
            </a:pPr>
            <a:endParaRPr lang="en-CA" sz="3200" dirty="0">
              <a:solidFill>
                <a:srgbClr val="000000"/>
              </a:solidFill>
              <a:latin typeface="Calibri" panose="020F0502020204030204" pitchFamily="34" charset="0"/>
              <a:cs typeface="Calibri"/>
            </a:endParaRPr>
          </a:p>
          <a:p>
            <a:pPr marL="0" indent="0">
              <a:spcBef>
                <a:spcPts val="600"/>
              </a:spcBef>
              <a:buNone/>
            </a:pPr>
            <a:endParaRPr lang="en-CA" sz="3200" dirty="0">
              <a:solidFill>
                <a:srgbClr val="000000"/>
              </a:solidFill>
              <a:latin typeface="Calibri" panose="020F0502020204030204" pitchFamily="34" charset="0"/>
              <a:cs typeface="Calibri"/>
            </a:endParaRPr>
          </a:p>
          <a:p>
            <a:pPr marL="0" indent="0">
              <a:spcBef>
                <a:spcPts val="1200"/>
              </a:spcBef>
              <a:buNone/>
            </a:pPr>
            <a:endParaRPr lang="en-CA" sz="3200" dirty="0">
              <a:solidFill>
                <a:srgbClr val="000000"/>
              </a:solidFill>
              <a:latin typeface="Calibri" panose="020F0502020204030204" pitchFamily="34" charset="0"/>
              <a:cs typeface="Calibri"/>
            </a:endParaRPr>
          </a:p>
          <a:p>
            <a:pPr marL="0" indent="0">
              <a:buNone/>
            </a:pPr>
            <a:r>
              <a:rPr lang="en-CA" sz="3200" dirty="0">
                <a:solidFill>
                  <a:srgbClr val="000000"/>
                </a:solidFill>
                <a:latin typeface="Calibri" panose="020F0502020204030204" pitchFamily="34" charset="0"/>
                <a:cs typeface="Calibri"/>
              </a:rPr>
              <a:t>Not significant effect on mortality risk</a:t>
            </a:r>
          </a:p>
          <a:p>
            <a:pPr marL="0" indent="0">
              <a:buNone/>
            </a:pPr>
            <a:endParaRPr lang="en-CA" sz="4000" b="1" dirty="0">
              <a:solidFill>
                <a:srgbClr val="000000"/>
              </a:solidFill>
              <a:latin typeface="Calibri" panose="020F0502020204030204" pitchFamily="34" charset="0"/>
              <a:cs typeface="Calibri" panose="020F0502020204030204" pitchFamily="34" charset="0"/>
            </a:endParaRPr>
          </a:p>
          <a:p>
            <a:endParaRPr lang="en-US" dirty="0"/>
          </a:p>
        </p:txBody>
      </p:sp>
      <p:sp>
        <p:nvSpPr>
          <p:cNvPr id="5" name="Slide Number Placeholder 3">
            <a:extLst>
              <a:ext uri="{FF2B5EF4-FFF2-40B4-BE49-F238E27FC236}">
                <a16:creationId xmlns:a16="http://schemas.microsoft.com/office/drawing/2014/main" id="{C7F10E74-41EC-B968-1A27-D337D7512274}"/>
              </a:ext>
            </a:extLst>
          </p:cNvPr>
          <p:cNvSpPr txBox="1">
            <a:spLocks/>
          </p:cNvSpPr>
          <p:nvPr/>
        </p:nvSpPr>
        <p:spPr>
          <a:xfrm>
            <a:off x="9006213" y="6475288"/>
            <a:ext cx="2751091" cy="365250"/>
          </a:xfrm>
          <a:prstGeom prst="rect">
            <a:avLst/>
          </a:prstGeom>
        </p:spPr>
        <p:txBody>
          <a:bodyPr vert="horz" lIns="91440" tIns="45720" rIns="91440" bIns="45720" rtlCol="0" anchor="ctr">
            <a:normAutofit/>
          </a:bodyPr>
          <a:lstStyle>
            <a:defPPr>
              <a:defRPr lang="en-US"/>
            </a:defPPr>
            <a:lvl1pPr marL="0" algn="r" defTabSz="1198047" rtl="0" eaLnBrk="1" latinLnBrk="0" hangingPunct="1">
              <a:defRPr sz="1559" kern="1200">
                <a:solidFill>
                  <a:srgbClr val="0070C0"/>
                </a:solidFill>
                <a:latin typeface="+mn-lt"/>
                <a:ea typeface="+mn-ea"/>
                <a:cs typeface="+mn-cs"/>
              </a:defRPr>
            </a:lvl1pPr>
            <a:lvl2pPr marL="599023" algn="l" defTabSz="1198047" rtl="0" eaLnBrk="1" latinLnBrk="0" hangingPunct="1">
              <a:defRPr sz="2358" kern="1200">
                <a:solidFill>
                  <a:schemeClr val="tx1"/>
                </a:solidFill>
                <a:latin typeface="+mn-lt"/>
                <a:ea typeface="+mn-ea"/>
                <a:cs typeface="+mn-cs"/>
              </a:defRPr>
            </a:lvl2pPr>
            <a:lvl3pPr marL="1198047" algn="l" defTabSz="1198047" rtl="0" eaLnBrk="1" latinLnBrk="0" hangingPunct="1">
              <a:defRPr sz="2358" kern="1200">
                <a:solidFill>
                  <a:schemeClr val="tx1"/>
                </a:solidFill>
                <a:latin typeface="+mn-lt"/>
                <a:ea typeface="+mn-ea"/>
                <a:cs typeface="+mn-cs"/>
              </a:defRPr>
            </a:lvl3pPr>
            <a:lvl4pPr marL="1797070" algn="l" defTabSz="1198047" rtl="0" eaLnBrk="1" latinLnBrk="0" hangingPunct="1">
              <a:defRPr sz="2358" kern="1200">
                <a:solidFill>
                  <a:schemeClr val="tx1"/>
                </a:solidFill>
                <a:latin typeface="+mn-lt"/>
                <a:ea typeface="+mn-ea"/>
                <a:cs typeface="+mn-cs"/>
              </a:defRPr>
            </a:lvl4pPr>
            <a:lvl5pPr marL="2396094" algn="l" defTabSz="1198047" rtl="0" eaLnBrk="1" latinLnBrk="0" hangingPunct="1">
              <a:defRPr sz="2358" kern="1200">
                <a:solidFill>
                  <a:schemeClr val="tx1"/>
                </a:solidFill>
                <a:latin typeface="+mn-lt"/>
                <a:ea typeface="+mn-ea"/>
                <a:cs typeface="+mn-cs"/>
              </a:defRPr>
            </a:lvl5pPr>
            <a:lvl6pPr marL="2995117" algn="l" defTabSz="1198047" rtl="0" eaLnBrk="1" latinLnBrk="0" hangingPunct="1">
              <a:defRPr sz="2358" kern="1200">
                <a:solidFill>
                  <a:schemeClr val="tx1"/>
                </a:solidFill>
                <a:latin typeface="+mn-lt"/>
                <a:ea typeface="+mn-ea"/>
                <a:cs typeface="+mn-cs"/>
              </a:defRPr>
            </a:lvl6pPr>
            <a:lvl7pPr marL="3594141" algn="l" defTabSz="1198047" rtl="0" eaLnBrk="1" latinLnBrk="0" hangingPunct="1">
              <a:defRPr sz="2358" kern="1200">
                <a:solidFill>
                  <a:schemeClr val="tx1"/>
                </a:solidFill>
                <a:latin typeface="+mn-lt"/>
                <a:ea typeface="+mn-ea"/>
                <a:cs typeface="+mn-cs"/>
              </a:defRPr>
            </a:lvl7pPr>
            <a:lvl8pPr marL="4193164" algn="l" defTabSz="1198047" rtl="0" eaLnBrk="1" latinLnBrk="0" hangingPunct="1">
              <a:defRPr sz="2358" kern="1200">
                <a:solidFill>
                  <a:schemeClr val="tx1"/>
                </a:solidFill>
                <a:latin typeface="+mn-lt"/>
                <a:ea typeface="+mn-ea"/>
                <a:cs typeface="+mn-cs"/>
              </a:defRPr>
            </a:lvl8pPr>
            <a:lvl9pPr marL="4792188" algn="l" defTabSz="1198047" rtl="0" eaLnBrk="1" latinLnBrk="0" hangingPunct="1">
              <a:defRPr sz="2358" kern="1200">
                <a:solidFill>
                  <a:schemeClr val="tx1"/>
                </a:solidFill>
                <a:latin typeface="+mn-lt"/>
                <a:ea typeface="+mn-ea"/>
                <a:cs typeface="+mn-cs"/>
              </a:defRPr>
            </a:lvl9pPr>
          </a:lstStyle>
          <a:p>
            <a:pPr>
              <a:spcAft>
                <a:spcPts val="600"/>
              </a:spcAft>
            </a:pPr>
            <a:fld id="{246E4F03-9AE7-4954-8E54-3B5137041FEA}" type="slidenum">
              <a:rPr lang="en-US" smtClean="0"/>
              <a:pPr>
                <a:spcAft>
                  <a:spcPts val="600"/>
                </a:spcAft>
              </a:pPr>
              <a:t>14</a:t>
            </a:fld>
            <a:endParaRPr lang="en-US" dirty="0"/>
          </a:p>
        </p:txBody>
      </p:sp>
    </p:spTree>
    <p:extLst>
      <p:ext uri="{BB962C8B-B14F-4D97-AF65-F5344CB8AC3E}">
        <p14:creationId xmlns:p14="http://schemas.microsoft.com/office/powerpoint/2010/main" val="963459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F9395-4160-7604-4ABA-813BC50D7306}"/>
              </a:ext>
            </a:extLst>
          </p:cNvPr>
          <p:cNvSpPr>
            <a:spLocks noGrp="1"/>
          </p:cNvSpPr>
          <p:nvPr>
            <p:ph type="title"/>
          </p:nvPr>
        </p:nvSpPr>
        <p:spPr>
          <a:xfrm>
            <a:off x="599203" y="87811"/>
            <a:ext cx="10929982" cy="1322187"/>
          </a:xfrm>
        </p:spPr>
        <p:txBody>
          <a:bodyPr>
            <a:noAutofit/>
          </a:bodyPr>
          <a:lstStyle/>
          <a:p>
            <a:pPr algn="l" defTabSz="1198047"/>
            <a:r>
              <a:rPr lang="en-US" sz="4800" b="1" dirty="0">
                <a:latin typeface="+mn-lt"/>
                <a:ea typeface="+mn-ea"/>
                <a:cs typeface="Calibri"/>
              </a:rPr>
              <a:t>Caribou and Moose Information Requests</a:t>
            </a:r>
          </a:p>
        </p:txBody>
      </p:sp>
      <p:sp>
        <p:nvSpPr>
          <p:cNvPr id="3" name="Content Placeholder 2">
            <a:extLst>
              <a:ext uri="{FF2B5EF4-FFF2-40B4-BE49-F238E27FC236}">
                <a16:creationId xmlns:a16="http://schemas.microsoft.com/office/drawing/2014/main" id="{7BC34C21-5934-2E35-B586-1A1260E22E27}"/>
              </a:ext>
            </a:extLst>
          </p:cNvPr>
          <p:cNvSpPr>
            <a:spLocks noGrp="1"/>
          </p:cNvSpPr>
          <p:nvPr>
            <p:ph sz="half" idx="1"/>
          </p:nvPr>
        </p:nvSpPr>
        <p:spPr>
          <a:xfrm>
            <a:off x="593963" y="1404298"/>
            <a:ext cx="5246674" cy="4031941"/>
          </a:xfrm>
        </p:spPr>
        <p:txBody>
          <a:bodyPr vert="horz" lIns="91440" tIns="45720" rIns="91440" bIns="45720" rtlCol="0" anchor="t">
            <a:normAutofit fontScale="25000" lnSpcReduction="20000"/>
          </a:bodyPr>
          <a:lstStyle/>
          <a:p>
            <a:pPr marL="282575" indent="-282575"/>
            <a:r>
              <a:rPr lang="en-US" sz="8000" dirty="0"/>
              <a:t>Local Assessment Area spatial scale</a:t>
            </a:r>
          </a:p>
          <a:p>
            <a:pPr marL="282575" indent="-282575"/>
            <a:endParaRPr lang="en-US" sz="8000" dirty="0"/>
          </a:p>
          <a:p>
            <a:pPr marL="282575" indent="-282575"/>
            <a:r>
              <a:rPr lang="en-US" sz="8000" dirty="0"/>
              <a:t>Zone of Influence (ZOI) that </a:t>
            </a:r>
            <a:br>
              <a:rPr lang="en-US" sz="8000" dirty="0"/>
            </a:br>
            <a:r>
              <a:rPr lang="en-US" sz="8000" dirty="0"/>
              <a:t>quantifies indirect habitat</a:t>
            </a:r>
          </a:p>
          <a:p>
            <a:pPr marL="282575" indent="-282575"/>
            <a:endParaRPr lang="en-US" sz="8000" dirty="0"/>
          </a:p>
          <a:p>
            <a:pPr marL="282575" indent="-282575"/>
            <a:r>
              <a:rPr lang="en-US" sz="8000" dirty="0"/>
              <a:t>Updated information on </a:t>
            </a:r>
            <a:br>
              <a:rPr lang="en-US" sz="8000" dirty="0"/>
            </a:br>
            <a:r>
              <a:rPr lang="en-US" sz="8000" dirty="0"/>
              <a:t>human disturbance and wildlife layers</a:t>
            </a:r>
          </a:p>
          <a:p>
            <a:pPr marL="282575" indent="-282575"/>
            <a:endParaRPr lang="en-US" sz="8000" dirty="0">
              <a:cs typeface="Calibri"/>
            </a:endParaRPr>
          </a:p>
          <a:p>
            <a:pPr marL="282575" indent="-282575"/>
            <a:r>
              <a:rPr lang="en-US" sz="8000" dirty="0"/>
              <a:t>Evidence and the potential </a:t>
            </a:r>
            <a:br>
              <a:rPr lang="en-US" sz="8000" dirty="0"/>
            </a:br>
            <a:r>
              <a:rPr lang="en-US" sz="8000" dirty="0"/>
              <a:t>barrier effects from the highway </a:t>
            </a:r>
            <a:endParaRPr lang="en-US" sz="8000" dirty="0">
              <a:cs typeface="Calibri"/>
            </a:endParaRPr>
          </a:p>
          <a:p>
            <a:pPr marL="445135" indent="-445135"/>
            <a:endParaRPr lang="en-US" sz="3600" dirty="0">
              <a:cs typeface="Calibri"/>
            </a:endParaRPr>
          </a:p>
        </p:txBody>
      </p:sp>
      <p:sp>
        <p:nvSpPr>
          <p:cNvPr id="5" name="Content Placeholder 4">
            <a:extLst>
              <a:ext uri="{FF2B5EF4-FFF2-40B4-BE49-F238E27FC236}">
                <a16:creationId xmlns:a16="http://schemas.microsoft.com/office/drawing/2014/main" id="{F7C80E11-FA01-FD44-1ACB-79C939733D70}"/>
              </a:ext>
            </a:extLst>
          </p:cNvPr>
          <p:cNvSpPr>
            <a:spLocks noGrp="1"/>
          </p:cNvSpPr>
          <p:nvPr>
            <p:ph sz="half" idx="2"/>
          </p:nvPr>
        </p:nvSpPr>
        <p:spPr>
          <a:xfrm>
            <a:off x="6032363" y="1404298"/>
            <a:ext cx="5246674" cy="4031940"/>
          </a:xfrm>
        </p:spPr>
        <p:txBody>
          <a:bodyPr>
            <a:normAutofit fontScale="25000" lnSpcReduction="20000"/>
          </a:bodyPr>
          <a:lstStyle/>
          <a:p>
            <a:pPr algn="l" rtl="0" fontAlgn="base">
              <a:lnSpc>
                <a:spcPct val="120000"/>
              </a:lnSpc>
              <a:buFont typeface="Arial" panose="020B0604020202020204" pitchFamily="34" charset="0"/>
              <a:buChar char="•"/>
            </a:pPr>
            <a:r>
              <a:rPr lang="en-US" sz="8000" i="0" u="none" strike="noStrike" dirty="0">
                <a:solidFill>
                  <a:srgbClr val="000000"/>
                </a:solidFill>
                <a:effectLst/>
              </a:rPr>
              <a:t>Caribou critical habitat and </a:t>
            </a:r>
            <a:br>
              <a:rPr lang="en-US" sz="8000" i="0" u="none" strike="noStrike" dirty="0">
                <a:solidFill>
                  <a:srgbClr val="000000"/>
                </a:solidFill>
                <a:effectLst/>
              </a:rPr>
            </a:br>
            <a:r>
              <a:rPr lang="en-US" sz="8000" i="0" u="none" strike="noStrike" dirty="0">
                <a:solidFill>
                  <a:srgbClr val="000000"/>
                </a:solidFill>
                <a:effectLst/>
              </a:rPr>
              <a:t>habitat biophysical characteristics</a:t>
            </a:r>
            <a:endParaRPr lang="en-US" sz="8000" i="0" dirty="0">
              <a:solidFill>
                <a:srgbClr val="000000"/>
              </a:solidFill>
              <a:effectLst/>
            </a:endParaRPr>
          </a:p>
          <a:p>
            <a:pPr algn="l" rtl="0" fontAlgn="base">
              <a:lnSpc>
                <a:spcPct val="120000"/>
              </a:lnSpc>
              <a:buFont typeface="Arial" panose="020B0604020202020204" pitchFamily="34" charset="0"/>
              <a:buChar char="•"/>
            </a:pPr>
            <a:endParaRPr lang="en-US" sz="8000" i="0" dirty="0">
              <a:solidFill>
                <a:srgbClr val="000000"/>
              </a:solidFill>
              <a:effectLst/>
            </a:endParaRPr>
          </a:p>
          <a:p>
            <a:pPr algn="l" rtl="0" fontAlgn="base">
              <a:lnSpc>
                <a:spcPct val="120000"/>
              </a:lnSpc>
              <a:buFont typeface="Arial" panose="020B0604020202020204" pitchFamily="34" charset="0"/>
              <a:buChar char="•"/>
            </a:pPr>
            <a:r>
              <a:rPr lang="en-US" sz="8000" i="0" dirty="0">
                <a:solidFill>
                  <a:srgbClr val="000000"/>
                </a:solidFill>
                <a:effectLst/>
              </a:rPr>
              <a:t>​</a:t>
            </a:r>
            <a:r>
              <a:rPr lang="en-US" sz="8000" i="0" u="none" strike="noStrike" dirty="0">
                <a:solidFill>
                  <a:srgbClr val="000000"/>
                </a:solidFill>
                <a:effectLst/>
              </a:rPr>
              <a:t>Offsetting caribou habitat loss</a:t>
            </a:r>
            <a:r>
              <a:rPr lang="en-US" sz="8000" i="0" dirty="0">
                <a:solidFill>
                  <a:srgbClr val="000000"/>
                </a:solidFill>
                <a:effectLst/>
              </a:rPr>
              <a:t>​</a:t>
            </a:r>
          </a:p>
          <a:p>
            <a:pPr algn="l" rtl="0" fontAlgn="base">
              <a:lnSpc>
                <a:spcPct val="120000"/>
              </a:lnSpc>
              <a:buFont typeface="Arial" panose="020B0604020202020204" pitchFamily="34" charset="0"/>
              <a:buChar char="•"/>
            </a:pPr>
            <a:endParaRPr lang="en-US" sz="8000" i="0" dirty="0">
              <a:solidFill>
                <a:srgbClr val="000000"/>
              </a:solidFill>
              <a:effectLst/>
            </a:endParaRPr>
          </a:p>
          <a:p>
            <a:pPr algn="l" rtl="0" fontAlgn="base">
              <a:lnSpc>
                <a:spcPct val="120000"/>
              </a:lnSpc>
              <a:buFont typeface="Arial" panose="020B0604020202020204" pitchFamily="34" charset="0"/>
              <a:buChar char="•"/>
            </a:pPr>
            <a:r>
              <a:rPr lang="en-US" sz="8000" i="0" dirty="0">
                <a:solidFill>
                  <a:srgbClr val="000000"/>
                </a:solidFill>
                <a:effectLst/>
              </a:rPr>
              <a:t>​</a:t>
            </a:r>
            <a:r>
              <a:rPr lang="en-US" sz="8000" i="0" u="none" strike="noStrike" dirty="0">
                <a:solidFill>
                  <a:srgbClr val="000000"/>
                </a:solidFill>
                <a:effectLst/>
              </a:rPr>
              <a:t>Cumulative effects spatial scale</a:t>
            </a:r>
            <a:r>
              <a:rPr lang="en-US" sz="8000" i="0" dirty="0">
                <a:solidFill>
                  <a:srgbClr val="000000"/>
                </a:solidFill>
                <a:effectLst/>
              </a:rPr>
              <a:t>​</a:t>
            </a:r>
          </a:p>
          <a:p>
            <a:pPr algn="l" rtl="0" fontAlgn="base">
              <a:lnSpc>
                <a:spcPct val="120000"/>
              </a:lnSpc>
              <a:buFont typeface="Arial" panose="020B0604020202020204" pitchFamily="34" charset="0"/>
              <a:buChar char="•"/>
            </a:pPr>
            <a:endParaRPr lang="en-US" sz="8000" i="0" dirty="0">
              <a:solidFill>
                <a:srgbClr val="000000"/>
              </a:solidFill>
              <a:effectLst/>
            </a:endParaRPr>
          </a:p>
          <a:p>
            <a:pPr algn="l" rtl="0" fontAlgn="base">
              <a:lnSpc>
                <a:spcPct val="120000"/>
              </a:lnSpc>
              <a:buFont typeface="Arial" panose="020B0604020202020204" pitchFamily="34" charset="0"/>
              <a:buChar char="•"/>
            </a:pPr>
            <a:r>
              <a:rPr lang="en-US" sz="8000" i="0" dirty="0">
                <a:solidFill>
                  <a:srgbClr val="000000"/>
                </a:solidFill>
                <a:effectLst/>
              </a:rPr>
              <a:t>​</a:t>
            </a:r>
            <a:r>
              <a:rPr lang="en-US" sz="8000" i="0" u="none" strike="noStrike" dirty="0">
                <a:solidFill>
                  <a:srgbClr val="000000"/>
                </a:solidFill>
                <a:effectLst/>
              </a:rPr>
              <a:t>Potential increased harvest access</a:t>
            </a:r>
            <a:r>
              <a:rPr lang="en-US" sz="8000" i="0" dirty="0">
                <a:solidFill>
                  <a:srgbClr val="000000"/>
                </a:solidFill>
                <a:effectLst/>
              </a:rPr>
              <a:t>​</a:t>
            </a:r>
          </a:p>
          <a:p>
            <a:endParaRPr lang="en-US" dirty="0"/>
          </a:p>
        </p:txBody>
      </p:sp>
      <p:sp>
        <p:nvSpPr>
          <p:cNvPr id="6" name="Slide Number Placeholder 3">
            <a:extLst>
              <a:ext uri="{FF2B5EF4-FFF2-40B4-BE49-F238E27FC236}">
                <a16:creationId xmlns:a16="http://schemas.microsoft.com/office/drawing/2014/main" id="{8BA1E007-C00F-254C-4DBB-748301D928CE}"/>
              </a:ext>
            </a:extLst>
          </p:cNvPr>
          <p:cNvSpPr txBox="1">
            <a:spLocks/>
          </p:cNvSpPr>
          <p:nvPr/>
        </p:nvSpPr>
        <p:spPr>
          <a:xfrm>
            <a:off x="8972951" y="6475288"/>
            <a:ext cx="2771828" cy="365250"/>
          </a:xfrm>
          <a:prstGeom prst="rect">
            <a:avLst/>
          </a:prstGeom>
        </p:spPr>
        <p:txBody>
          <a:bodyPr vert="horz" lIns="91440" tIns="45720" rIns="91440" bIns="45720" rtlCol="0" anchor="ctr">
            <a:normAutofit/>
          </a:bodyPr>
          <a:lstStyle>
            <a:defPPr>
              <a:defRPr lang="en-US"/>
            </a:defPPr>
            <a:lvl1pPr marL="0" algn="r" defTabSz="1198047" rtl="0" eaLnBrk="1" latinLnBrk="0" hangingPunct="1">
              <a:defRPr sz="1559" kern="1200">
                <a:solidFill>
                  <a:srgbClr val="0070C0"/>
                </a:solidFill>
                <a:latin typeface="+mn-lt"/>
                <a:ea typeface="+mn-ea"/>
                <a:cs typeface="+mn-cs"/>
              </a:defRPr>
            </a:lvl1pPr>
            <a:lvl2pPr marL="599023" algn="l" defTabSz="1198047" rtl="0" eaLnBrk="1" latinLnBrk="0" hangingPunct="1">
              <a:defRPr sz="2358" kern="1200">
                <a:solidFill>
                  <a:schemeClr val="tx1"/>
                </a:solidFill>
                <a:latin typeface="+mn-lt"/>
                <a:ea typeface="+mn-ea"/>
                <a:cs typeface="+mn-cs"/>
              </a:defRPr>
            </a:lvl2pPr>
            <a:lvl3pPr marL="1198047" algn="l" defTabSz="1198047" rtl="0" eaLnBrk="1" latinLnBrk="0" hangingPunct="1">
              <a:defRPr sz="2358" kern="1200">
                <a:solidFill>
                  <a:schemeClr val="tx1"/>
                </a:solidFill>
                <a:latin typeface="+mn-lt"/>
                <a:ea typeface="+mn-ea"/>
                <a:cs typeface="+mn-cs"/>
              </a:defRPr>
            </a:lvl3pPr>
            <a:lvl4pPr marL="1797070" algn="l" defTabSz="1198047" rtl="0" eaLnBrk="1" latinLnBrk="0" hangingPunct="1">
              <a:defRPr sz="2358" kern="1200">
                <a:solidFill>
                  <a:schemeClr val="tx1"/>
                </a:solidFill>
                <a:latin typeface="+mn-lt"/>
                <a:ea typeface="+mn-ea"/>
                <a:cs typeface="+mn-cs"/>
              </a:defRPr>
            </a:lvl4pPr>
            <a:lvl5pPr marL="2396094" algn="l" defTabSz="1198047" rtl="0" eaLnBrk="1" latinLnBrk="0" hangingPunct="1">
              <a:defRPr sz="2358" kern="1200">
                <a:solidFill>
                  <a:schemeClr val="tx1"/>
                </a:solidFill>
                <a:latin typeface="+mn-lt"/>
                <a:ea typeface="+mn-ea"/>
                <a:cs typeface="+mn-cs"/>
              </a:defRPr>
            </a:lvl5pPr>
            <a:lvl6pPr marL="2995117" algn="l" defTabSz="1198047" rtl="0" eaLnBrk="1" latinLnBrk="0" hangingPunct="1">
              <a:defRPr sz="2358" kern="1200">
                <a:solidFill>
                  <a:schemeClr val="tx1"/>
                </a:solidFill>
                <a:latin typeface="+mn-lt"/>
                <a:ea typeface="+mn-ea"/>
                <a:cs typeface="+mn-cs"/>
              </a:defRPr>
            </a:lvl6pPr>
            <a:lvl7pPr marL="3594141" algn="l" defTabSz="1198047" rtl="0" eaLnBrk="1" latinLnBrk="0" hangingPunct="1">
              <a:defRPr sz="2358" kern="1200">
                <a:solidFill>
                  <a:schemeClr val="tx1"/>
                </a:solidFill>
                <a:latin typeface="+mn-lt"/>
                <a:ea typeface="+mn-ea"/>
                <a:cs typeface="+mn-cs"/>
              </a:defRPr>
            </a:lvl7pPr>
            <a:lvl8pPr marL="4193164" algn="l" defTabSz="1198047" rtl="0" eaLnBrk="1" latinLnBrk="0" hangingPunct="1">
              <a:defRPr sz="2358" kern="1200">
                <a:solidFill>
                  <a:schemeClr val="tx1"/>
                </a:solidFill>
                <a:latin typeface="+mn-lt"/>
                <a:ea typeface="+mn-ea"/>
                <a:cs typeface="+mn-cs"/>
              </a:defRPr>
            </a:lvl8pPr>
            <a:lvl9pPr marL="4792188" algn="l" defTabSz="1198047" rtl="0" eaLnBrk="1" latinLnBrk="0" hangingPunct="1">
              <a:defRPr sz="2358" kern="1200">
                <a:solidFill>
                  <a:schemeClr val="tx1"/>
                </a:solidFill>
                <a:latin typeface="+mn-lt"/>
                <a:ea typeface="+mn-ea"/>
                <a:cs typeface="+mn-cs"/>
              </a:defRPr>
            </a:lvl9pPr>
          </a:lstStyle>
          <a:p>
            <a:pPr>
              <a:spcAft>
                <a:spcPts val="600"/>
              </a:spcAft>
            </a:pPr>
            <a:fld id="{246E4F03-9AE7-4954-8E54-3B5137041FEA}" type="slidenum">
              <a:rPr lang="en-US" smtClean="0"/>
              <a:pPr>
                <a:spcAft>
                  <a:spcPts val="600"/>
                </a:spcAft>
              </a:pPr>
              <a:t>15</a:t>
            </a:fld>
            <a:endParaRPr lang="en-US" dirty="0"/>
          </a:p>
        </p:txBody>
      </p:sp>
    </p:spTree>
    <p:extLst>
      <p:ext uri="{BB962C8B-B14F-4D97-AF65-F5344CB8AC3E}">
        <p14:creationId xmlns:p14="http://schemas.microsoft.com/office/powerpoint/2010/main" val="3324628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866A3-ACB8-1186-27D0-CB9865D80E0D}"/>
              </a:ext>
            </a:extLst>
          </p:cNvPr>
          <p:cNvSpPr>
            <a:spLocks noGrp="1"/>
          </p:cNvSpPr>
          <p:nvPr>
            <p:ph type="title"/>
          </p:nvPr>
        </p:nvSpPr>
        <p:spPr>
          <a:xfrm>
            <a:off x="599203" y="210559"/>
            <a:ext cx="10691337" cy="1140090"/>
          </a:xfrm>
        </p:spPr>
        <p:txBody>
          <a:bodyPr>
            <a:noAutofit/>
          </a:bodyPr>
          <a:lstStyle/>
          <a:p>
            <a:pPr algn="l"/>
            <a:r>
              <a:rPr lang="en-US" sz="4800" b="1" dirty="0"/>
              <a:t>Caribou and Moose Responses</a:t>
            </a:r>
            <a:endParaRPr lang="en-US" sz="4800" b="1" dirty="0">
              <a:cs typeface="Calibri"/>
            </a:endParaRPr>
          </a:p>
        </p:txBody>
      </p:sp>
      <p:sp>
        <p:nvSpPr>
          <p:cNvPr id="3" name="Content Placeholder 2">
            <a:extLst>
              <a:ext uri="{FF2B5EF4-FFF2-40B4-BE49-F238E27FC236}">
                <a16:creationId xmlns:a16="http://schemas.microsoft.com/office/drawing/2014/main" id="{7C2909F8-B6DE-C1E8-A7A7-B8664C552020}"/>
              </a:ext>
            </a:extLst>
          </p:cNvPr>
          <p:cNvSpPr>
            <a:spLocks noGrp="1"/>
          </p:cNvSpPr>
          <p:nvPr>
            <p:ph idx="1"/>
          </p:nvPr>
        </p:nvSpPr>
        <p:spPr>
          <a:xfrm>
            <a:off x="597157" y="1350649"/>
            <a:ext cx="6059128" cy="4351322"/>
          </a:xfrm>
        </p:spPr>
        <p:txBody>
          <a:bodyPr vert="horz" lIns="91440" tIns="45720" rIns="91440" bIns="45720" rtlCol="0" anchor="t">
            <a:normAutofit/>
          </a:bodyPr>
          <a:lstStyle/>
          <a:p>
            <a:pPr marL="445135" indent="-445135"/>
            <a:r>
              <a:rPr lang="en-US" sz="2300" dirty="0"/>
              <a:t>Updated habitat disturbance values (DAR Table 10.18) with current human disturbance and wildfire data </a:t>
            </a:r>
            <a:r>
              <a:rPr lang="en-US" sz="2000" dirty="0"/>
              <a:t>(Response to MVEIRB-52)</a:t>
            </a:r>
            <a:endParaRPr lang="en-US" sz="2000" dirty="0">
              <a:cs typeface="Calibri"/>
            </a:endParaRPr>
          </a:p>
          <a:p>
            <a:pPr marL="445135" indent="-445135"/>
            <a:r>
              <a:rPr lang="en-US" sz="2300" dirty="0">
                <a:cs typeface="Calibri"/>
              </a:rPr>
              <a:t>Contextualized predicted effects on caribou and moose based on Project setting </a:t>
            </a:r>
            <a:br>
              <a:rPr lang="en-US" sz="2300" dirty="0">
                <a:cs typeface="Calibri"/>
              </a:rPr>
            </a:br>
            <a:r>
              <a:rPr lang="en-US" sz="2300" dirty="0">
                <a:cs typeface="Calibri"/>
              </a:rPr>
              <a:t>(local ecology, existing disturbance, landscape features)</a:t>
            </a:r>
          </a:p>
          <a:p>
            <a:pPr marL="445135" indent="-445135"/>
            <a:r>
              <a:rPr lang="en-US" sz="2300" dirty="0">
                <a:cs typeface="Calibri"/>
              </a:rPr>
              <a:t>Incorporated information from supplemental studies, analyses, and the published literature to address outstanding concerns</a:t>
            </a:r>
            <a:endParaRPr lang="en-US" dirty="0"/>
          </a:p>
          <a:p>
            <a:pPr marL="445135" indent="-445135"/>
            <a:endParaRPr lang="en-US" sz="2300" dirty="0">
              <a:cs typeface="Calibri"/>
            </a:endParaRPr>
          </a:p>
          <a:p>
            <a:pPr marL="445135" indent="-445135"/>
            <a:endParaRPr lang="en-US" sz="2300" dirty="0">
              <a:cs typeface="Calibri"/>
            </a:endParaRPr>
          </a:p>
          <a:p>
            <a:pPr marL="445135" indent="-445135"/>
            <a:endParaRPr lang="en-US" sz="2300" dirty="0">
              <a:cs typeface="Calibri"/>
            </a:endParaRPr>
          </a:p>
          <a:p>
            <a:pPr marL="445135" indent="-445135"/>
            <a:endParaRPr lang="en-US" sz="2300" dirty="0">
              <a:cs typeface="Calibri"/>
            </a:endParaRPr>
          </a:p>
          <a:p>
            <a:pPr marL="445135" indent="-445135"/>
            <a:endParaRPr lang="en-US" dirty="0">
              <a:cs typeface="Calibri"/>
            </a:endParaRPr>
          </a:p>
        </p:txBody>
      </p:sp>
      <p:grpSp>
        <p:nvGrpSpPr>
          <p:cNvPr id="4" name="Group 3">
            <a:extLst>
              <a:ext uri="{FF2B5EF4-FFF2-40B4-BE49-F238E27FC236}">
                <a16:creationId xmlns:a16="http://schemas.microsoft.com/office/drawing/2014/main" id="{26232386-11B1-CA09-E308-94977705465A}"/>
              </a:ext>
            </a:extLst>
          </p:cNvPr>
          <p:cNvGrpSpPr/>
          <p:nvPr/>
        </p:nvGrpSpPr>
        <p:grpSpPr>
          <a:xfrm>
            <a:off x="6885663" y="1905569"/>
            <a:ext cx="4575407" cy="2853699"/>
            <a:chOff x="6873137" y="2394084"/>
            <a:chExt cx="4575407" cy="2853699"/>
          </a:xfrm>
        </p:grpSpPr>
        <p:pic>
          <p:nvPicPr>
            <p:cNvPr id="6" name="Picture 5">
              <a:extLst>
                <a:ext uri="{FF2B5EF4-FFF2-40B4-BE49-F238E27FC236}">
                  <a16:creationId xmlns:a16="http://schemas.microsoft.com/office/drawing/2014/main" id="{A3058F34-9534-6D48-732A-1E2116C31CF5}"/>
                </a:ext>
              </a:extLst>
            </p:cNvPr>
            <p:cNvPicPr>
              <a:picLocks noChangeAspect="1"/>
            </p:cNvPicPr>
            <p:nvPr/>
          </p:nvPicPr>
          <p:blipFill>
            <a:blip r:embed="rId3"/>
            <a:srcRect l="5289" r="4153"/>
            <a:stretch/>
          </p:blipFill>
          <p:spPr>
            <a:xfrm>
              <a:off x="6873137" y="2394084"/>
              <a:ext cx="4575407" cy="28536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Oval 6">
              <a:extLst>
                <a:ext uri="{FF2B5EF4-FFF2-40B4-BE49-F238E27FC236}">
                  <a16:creationId xmlns:a16="http://schemas.microsoft.com/office/drawing/2014/main" id="{04C9120E-2928-9089-9752-CC0E58D967B4}"/>
                </a:ext>
              </a:extLst>
            </p:cNvPr>
            <p:cNvSpPr/>
            <p:nvPr/>
          </p:nvSpPr>
          <p:spPr>
            <a:xfrm>
              <a:off x="10828851" y="4509102"/>
              <a:ext cx="351137" cy="738681"/>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Slide Number Placeholder 3">
            <a:extLst>
              <a:ext uri="{FF2B5EF4-FFF2-40B4-BE49-F238E27FC236}">
                <a16:creationId xmlns:a16="http://schemas.microsoft.com/office/drawing/2014/main" id="{3D850808-9DBC-8CBA-96A9-D90A60DA662B}"/>
              </a:ext>
            </a:extLst>
          </p:cNvPr>
          <p:cNvSpPr txBox="1">
            <a:spLocks/>
          </p:cNvSpPr>
          <p:nvPr/>
        </p:nvSpPr>
        <p:spPr>
          <a:xfrm>
            <a:off x="8935372" y="6494403"/>
            <a:ext cx="2771828" cy="365250"/>
          </a:xfrm>
          <a:prstGeom prst="rect">
            <a:avLst/>
          </a:prstGeom>
        </p:spPr>
        <p:txBody>
          <a:bodyPr vert="horz" lIns="91440" tIns="45720" rIns="91440" bIns="45720" rtlCol="0" anchor="ctr">
            <a:normAutofit/>
          </a:bodyPr>
          <a:lstStyle>
            <a:defPPr>
              <a:defRPr lang="en-US"/>
            </a:defPPr>
            <a:lvl1pPr marL="0" algn="r" defTabSz="1198047" rtl="0" eaLnBrk="1" latinLnBrk="0" hangingPunct="1">
              <a:defRPr sz="1559" kern="1200">
                <a:solidFill>
                  <a:srgbClr val="0070C0"/>
                </a:solidFill>
                <a:latin typeface="+mn-lt"/>
                <a:ea typeface="+mn-ea"/>
                <a:cs typeface="+mn-cs"/>
              </a:defRPr>
            </a:lvl1pPr>
            <a:lvl2pPr marL="599023" algn="l" defTabSz="1198047" rtl="0" eaLnBrk="1" latinLnBrk="0" hangingPunct="1">
              <a:defRPr sz="2358" kern="1200">
                <a:solidFill>
                  <a:schemeClr val="tx1"/>
                </a:solidFill>
                <a:latin typeface="+mn-lt"/>
                <a:ea typeface="+mn-ea"/>
                <a:cs typeface="+mn-cs"/>
              </a:defRPr>
            </a:lvl2pPr>
            <a:lvl3pPr marL="1198047" algn="l" defTabSz="1198047" rtl="0" eaLnBrk="1" latinLnBrk="0" hangingPunct="1">
              <a:defRPr sz="2358" kern="1200">
                <a:solidFill>
                  <a:schemeClr val="tx1"/>
                </a:solidFill>
                <a:latin typeface="+mn-lt"/>
                <a:ea typeface="+mn-ea"/>
                <a:cs typeface="+mn-cs"/>
              </a:defRPr>
            </a:lvl3pPr>
            <a:lvl4pPr marL="1797070" algn="l" defTabSz="1198047" rtl="0" eaLnBrk="1" latinLnBrk="0" hangingPunct="1">
              <a:defRPr sz="2358" kern="1200">
                <a:solidFill>
                  <a:schemeClr val="tx1"/>
                </a:solidFill>
                <a:latin typeface="+mn-lt"/>
                <a:ea typeface="+mn-ea"/>
                <a:cs typeface="+mn-cs"/>
              </a:defRPr>
            </a:lvl4pPr>
            <a:lvl5pPr marL="2396094" algn="l" defTabSz="1198047" rtl="0" eaLnBrk="1" latinLnBrk="0" hangingPunct="1">
              <a:defRPr sz="2358" kern="1200">
                <a:solidFill>
                  <a:schemeClr val="tx1"/>
                </a:solidFill>
                <a:latin typeface="+mn-lt"/>
                <a:ea typeface="+mn-ea"/>
                <a:cs typeface="+mn-cs"/>
              </a:defRPr>
            </a:lvl5pPr>
            <a:lvl6pPr marL="2995117" algn="l" defTabSz="1198047" rtl="0" eaLnBrk="1" latinLnBrk="0" hangingPunct="1">
              <a:defRPr sz="2358" kern="1200">
                <a:solidFill>
                  <a:schemeClr val="tx1"/>
                </a:solidFill>
                <a:latin typeface="+mn-lt"/>
                <a:ea typeface="+mn-ea"/>
                <a:cs typeface="+mn-cs"/>
              </a:defRPr>
            </a:lvl6pPr>
            <a:lvl7pPr marL="3594141" algn="l" defTabSz="1198047" rtl="0" eaLnBrk="1" latinLnBrk="0" hangingPunct="1">
              <a:defRPr sz="2358" kern="1200">
                <a:solidFill>
                  <a:schemeClr val="tx1"/>
                </a:solidFill>
                <a:latin typeface="+mn-lt"/>
                <a:ea typeface="+mn-ea"/>
                <a:cs typeface="+mn-cs"/>
              </a:defRPr>
            </a:lvl7pPr>
            <a:lvl8pPr marL="4193164" algn="l" defTabSz="1198047" rtl="0" eaLnBrk="1" latinLnBrk="0" hangingPunct="1">
              <a:defRPr sz="2358" kern="1200">
                <a:solidFill>
                  <a:schemeClr val="tx1"/>
                </a:solidFill>
                <a:latin typeface="+mn-lt"/>
                <a:ea typeface="+mn-ea"/>
                <a:cs typeface="+mn-cs"/>
              </a:defRPr>
            </a:lvl8pPr>
            <a:lvl9pPr marL="4792188" algn="l" defTabSz="1198047" rtl="0" eaLnBrk="1" latinLnBrk="0" hangingPunct="1">
              <a:defRPr sz="2358" kern="1200">
                <a:solidFill>
                  <a:schemeClr val="tx1"/>
                </a:solidFill>
                <a:latin typeface="+mn-lt"/>
                <a:ea typeface="+mn-ea"/>
                <a:cs typeface="+mn-cs"/>
              </a:defRPr>
            </a:lvl9pPr>
          </a:lstStyle>
          <a:p>
            <a:pPr>
              <a:spcAft>
                <a:spcPts val="600"/>
              </a:spcAft>
            </a:pPr>
            <a:fld id="{246E4F03-9AE7-4954-8E54-3B5137041FEA}" type="slidenum">
              <a:rPr lang="en-US" smtClean="0"/>
              <a:pPr>
                <a:spcAft>
                  <a:spcPts val="600"/>
                </a:spcAft>
              </a:pPr>
              <a:t>16</a:t>
            </a:fld>
            <a:endParaRPr lang="en-US" dirty="0"/>
          </a:p>
        </p:txBody>
      </p:sp>
    </p:spTree>
    <p:extLst>
      <p:ext uri="{BB962C8B-B14F-4D97-AF65-F5344CB8AC3E}">
        <p14:creationId xmlns:p14="http://schemas.microsoft.com/office/powerpoint/2010/main" val="4163445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EB2EBE-78A0-C489-675F-BEC0D77E24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506C89-86F7-4204-C428-2429E54D8D9D}"/>
              </a:ext>
            </a:extLst>
          </p:cNvPr>
          <p:cNvSpPr>
            <a:spLocks noGrp="1"/>
          </p:cNvSpPr>
          <p:nvPr>
            <p:ph type="title"/>
          </p:nvPr>
        </p:nvSpPr>
        <p:spPr>
          <a:xfrm>
            <a:off x="491324" y="241837"/>
            <a:ext cx="11285300" cy="1717699"/>
          </a:xfrm>
        </p:spPr>
        <p:txBody>
          <a:bodyPr vert="horz" lIns="91440" tIns="45720" rIns="91440" bIns="45720" rtlCol="0" anchor="ctr">
            <a:noAutofit/>
          </a:bodyPr>
          <a:lstStyle>
            <a:defPPr>
              <a:defRPr lang="en-US"/>
            </a:defPPr>
            <a:lvl1pPr marL="0" algn="l" defTabSz="1198047" rtl="0" eaLnBrk="1" latinLnBrk="0" hangingPunct="1">
              <a:defRPr sz="2358" kern="1200">
                <a:solidFill>
                  <a:schemeClr val="tx1"/>
                </a:solidFill>
                <a:latin typeface="+mn-lt"/>
                <a:ea typeface="+mn-ea"/>
                <a:cs typeface="+mn-cs"/>
              </a:defRPr>
            </a:lvl1pPr>
            <a:lvl2pPr marL="599023" algn="l" defTabSz="1198047" rtl="0" eaLnBrk="1" latinLnBrk="0" hangingPunct="1">
              <a:defRPr sz="2358" kern="1200">
                <a:solidFill>
                  <a:schemeClr val="tx1"/>
                </a:solidFill>
                <a:latin typeface="+mn-lt"/>
                <a:ea typeface="+mn-ea"/>
                <a:cs typeface="+mn-cs"/>
              </a:defRPr>
            </a:lvl2pPr>
            <a:lvl3pPr marL="1198047" algn="l" defTabSz="1198047" rtl="0" eaLnBrk="1" latinLnBrk="0" hangingPunct="1">
              <a:defRPr sz="2358" kern="1200">
                <a:solidFill>
                  <a:schemeClr val="tx1"/>
                </a:solidFill>
                <a:latin typeface="+mn-lt"/>
                <a:ea typeface="+mn-ea"/>
                <a:cs typeface="+mn-cs"/>
              </a:defRPr>
            </a:lvl3pPr>
            <a:lvl4pPr marL="1797070" algn="l" defTabSz="1198047" rtl="0" eaLnBrk="1" latinLnBrk="0" hangingPunct="1">
              <a:defRPr sz="2358" kern="1200">
                <a:solidFill>
                  <a:schemeClr val="tx1"/>
                </a:solidFill>
                <a:latin typeface="+mn-lt"/>
                <a:ea typeface="+mn-ea"/>
                <a:cs typeface="+mn-cs"/>
              </a:defRPr>
            </a:lvl4pPr>
            <a:lvl5pPr marL="2396094" algn="l" defTabSz="1198047" rtl="0" eaLnBrk="1" latinLnBrk="0" hangingPunct="1">
              <a:defRPr sz="2358" kern="1200">
                <a:solidFill>
                  <a:schemeClr val="tx1"/>
                </a:solidFill>
                <a:latin typeface="+mn-lt"/>
                <a:ea typeface="+mn-ea"/>
                <a:cs typeface="+mn-cs"/>
              </a:defRPr>
            </a:lvl5pPr>
            <a:lvl6pPr marL="2995117" algn="l" defTabSz="1198047" rtl="0" eaLnBrk="1" latinLnBrk="0" hangingPunct="1">
              <a:defRPr sz="2358" kern="1200">
                <a:solidFill>
                  <a:schemeClr val="tx1"/>
                </a:solidFill>
                <a:latin typeface="+mn-lt"/>
                <a:ea typeface="+mn-ea"/>
                <a:cs typeface="+mn-cs"/>
              </a:defRPr>
            </a:lvl6pPr>
            <a:lvl7pPr marL="3594141" algn="l" defTabSz="1198047" rtl="0" eaLnBrk="1" latinLnBrk="0" hangingPunct="1">
              <a:defRPr sz="2358" kern="1200">
                <a:solidFill>
                  <a:schemeClr val="tx1"/>
                </a:solidFill>
                <a:latin typeface="+mn-lt"/>
                <a:ea typeface="+mn-ea"/>
                <a:cs typeface="+mn-cs"/>
              </a:defRPr>
            </a:lvl7pPr>
            <a:lvl8pPr marL="4193164" algn="l" defTabSz="1198047" rtl="0" eaLnBrk="1" latinLnBrk="0" hangingPunct="1">
              <a:defRPr sz="2358" kern="1200">
                <a:solidFill>
                  <a:schemeClr val="tx1"/>
                </a:solidFill>
                <a:latin typeface="+mn-lt"/>
                <a:ea typeface="+mn-ea"/>
                <a:cs typeface="+mn-cs"/>
              </a:defRPr>
            </a:lvl8pPr>
            <a:lvl9pPr marL="4792188" algn="l" defTabSz="1198047" rtl="0" eaLnBrk="1" latinLnBrk="0" hangingPunct="1">
              <a:defRPr sz="2358" kern="1200">
                <a:solidFill>
                  <a:schemeClr val="tx1"/>
                </a:solidFill>
                <a:latin typeface="+mn-lt"/>
                <a:ea typeface="+mn-ea"/>
                <a:cs typeface="+mn-cs"/>
              </a:defRPr>
            </a:lvl9pPr>
          </a:lstStyle>
          <a:p>
            <a:r>
              <a:rPr lang="en-CA" sz="4600" b="1" dirty="0">
                <a:cs typeface="Calibri"/>
              </a:rPr>
              <a:t>DRAFT Wildlife Management and Monitoring Plan (WMMP) — Caribou and Moose</a:t>
            </a:r>
          </a:p>
        </p:txBody>
      </p:sp>
      <p:sp>
        <p:nvSpPr>
          <p:cNvPr id="3" name="Content Placeholder 2">
            <a:extLst>
              <a:ext uri="{FF2B5EF4-FFF2-40B4-BE49-F238E27FC236}">
                <a16:creationId xmlns:a16="http://schemas.microsoft.com/office/drawing/2014/main" id="{7B45CD02-3B10-CA3F-C23B-33FA3C0D8786}"/>
              </a:ext>
            </a:extLst>
          </p:cNvPr>
          <p:cNvSpPr>
            <a:spLocks noGrp="1"/>
          </p:cNvSpPr>
          <p:nvPr>
            <p:ph idx="1"/>
          </p:nvPr>
        </p:nvSpPr>
        <p:spPr>
          <a:xfrm>
            <a:off x="491324" y="1878092"/>
            <a:ext cx="10127841" cy="4592903"/>
          </a:xfrm>
        </p:spPr>
        <p:txBody>
          <a:bodyPr>
            <a:normAutofit/>
          </a:bodyPr>
          <a:lstStyle>
            <a:defPPr>
              <a:defRPr lang="en-US"/>
            </a:defPPr>
            <a:lvl1pPr marL="0" algn="l" defTabSz="1198047" rtl="0" eaLnBrk="1" latinLnBrk="0" hangingPunct="1">
              <a:defRPr sz="2358" kern="1200">
                <a:solidFill>
                  <a:schemeClr val="tx1"/>
                </a:solidFill>
                <a:latin typeface="+mn-lt"/>
                <a:ea typeface="+mn-ea"/>
                <a:cs typeface="+mn-cs"/>
              </a:defRPr>
            </a:lvl1pPr>
            <a:lvl2pPr marL="599023" algn="l" defTabSz="1198047" rtl="0" eaLnBrk="1" latinLnBrk="0" hangingPunct="1">
              <a:defRPr sz="2358" kern="1200">
                <a:solidFill>
                  <a:schemeClr val="tx1"/>
                </a:solidFill>
                <a:latin typeface="+mn-lt"/>
                <a:ea typeface="+mn-ea"/>
                <a:cs typeface="+mn-cs"/>
              </a:defRPr>
            </a:lvl2pPr>
            <a:lvl3pPr marL="1198047" algn="l" defTabSz="1198047" rtl="0" eaLnBrk="1" latinLnBrk="0" hangingPunct="1">
              <a:defRPr sz="2358" kern="1200">
                <a:solidFill>
                  <a:schemeClr val="tx1"/>
                </a:solidFill>
                <a:latin typeface="+mn-lt"/>
                <a:ea typeface="+mn-ea"/>
                <a:cs typeface="+mn-cs"/>
              </a:defRPr>
            </a:lvl3pPr>
            <a:lvl4pPr marL="1797070" algn="l" defTabSz="1198047" rtl="0" eaLnBrk="1" latinLnBrk="0" hangingPunct="1">
              <a:defRPr sz="2358" kern="1200">
                <a:solidFill>
                  <a:schemeClr val="tx1"/>
                </a:solidFill>
                <a:latin typeface="+mn-lt"/>
                <a:ea typeface="+mn-ea"/>
                <a:cs typeface="+mn-cs"/>
              </a:defRPr>
            </a:lvl4pPr>
            <a:lvl5pPr marL="2396094" algn="l" defTabSz="1198047" rtl="0" eaLnBrk="1" latinLnBrk="0" hangingPunct="1">
              <a:defRPr sz="2358" kern="1200">
                <a:solidFill>
                  <a:schemeClr val="tx1"/>
                </a:solidFill>
                <a:latin typeface="+mn-lt"/>
                <a:ea typeface="+mn-ea"/>
                <a:cs typeface="+mn-cs"/>
              </a:defRPr>
            </a:lvl5pPr>
            <a:lvl6pPr marL="2995117" algn="l" defTabSz="1198047" rtl="0" eaLnBrk="1" latinLnBrk="0" hangingPunct="1">
              <a:defRPr sz="2358" kern="1200">
                <a:solidFill>
                  <a:schemeClr val="tx1"/>
                </a:solidFill>
                <a:latin typeface="+mn-lt"/>
                <a:ea typeface="+mn-ea"/>
                <a:cs typeface="+mn-cs"/>
              </a:defRPr>
            </a:lvl6pPr>
            <a:lvl7pPr marL="3594141" algn="l" defTabSz="1198047" rtl="0" eaLnBrk="1" latinLnBrk="0" hangingPunct="1">
              <a:defRPr sz="2358" kern="1200">
                <a:solidFill>
                  <a:schemeClr val="tx1"/>
                </a:solidFill>
                <a:latin typeface="+mn-lt"/>
                <a:ea typeface="+mn-ea"/>
                <a:cs typeface="+mn-cs"/>
              </a:defRPr>
            </a:lvl7pPr>
            <a:lvl8pPr marL="4193164" algn="l" defTabSz="1198047" rtl="0" eaLnBrk="1" latinLnBrk="0" hangingPunct="1">
              <a:defRPr sz="2358" kern="1200">
                <a:solidFill>
                  <a:schemeClr val="tx1"/>
                </a:solidFill>
                <a:latin typeface="+mn-lt"/>
                <a:ea typeface="+mn-ea"/>
                <a:cs typeface="+mn-cs"/>
              </a:defRPr>
            </a:lvl8pPr>
            <a:lvl9pPr marL="4792188" algn="l" defTabSz="1198047" rtl="0" eaLnBrk="1" latinLnBrk="0" hangingPunct="1">
              <a:defRPr sz="2358" kern="1200">
                <a:solidFill>
                  <a:schemeClr val="tx1"/>
                </a:solidFill>
                <a:latin typeface="+mn-lt"/>
                <a:ea typeface="+mn-ea"/>
                <a:cs typeface="+mn-cs"/>
              </a:defRPr>
            </a:lvl9pPr>
          </a:lstStyle>
          <a:p>
            <a:pPr marL="342900" indent="-342900"/>
            <a:r>
              <a:rPr lang="en-US" sz="2300" dirty="0">
                <a:solidFill>
                  <a:srgbClr val="000000"/>
                </a:solidFill>
                <a:cs typeface="Calibri"/>
              </a:rPr>
              <a:t>The draft Wildlife Management and Monitoring Plan (DAR Vol. 5) includes the GNWT’s proposed mitigations, monitoring, and adaptive management for caribou and moose.</a:t>
            </a:r>
          </a:p>
          <a:p>
            <a:pPr marL="342900" indent="-342900"/>
            <a:r>
              <a:rPr lang="en-US" sz="2300" dirty="0">
                <a:solidFill>
                  <a:srgbClr val="000000"/>
                </a:solidFill>
                <a:cs typeface="Calibri"/>
              </a:rPr>
              <a:t>Design elements (e.g., 3:1 slope) to allow wildlife crossing </a:t>
            </a:r>
            <a:r>
              <a:rPr lang="en-US" sz="1800" dirty="0">
                <a:solidFill>
                  <a:srgbClr val="000000"/>
                </a:solidFill>
                <a:cs typeface="Calibri"/>
              </a:rPr>
              <a:t>(4.4)</a:t>
            </a:r>
          </a:p>
          <a:p>
            <a:pPr marL="342900" indent="-342900"/>
            <a:r>
              <a:rPr lang="en-US" sz="2300" dirty="0">
                <a:solidFill>
                  <a:srgbClr val="000000"/>
                </a:solidFill>
                <a:cs typeface="Calibri"/>
              </a:rPr>
              <a:t>Caribou, moose and big game have the crossing right-of-way </a:t>
            </a:r>
            <a:r>
              <a:rPr lang="en-US" sz="1800" dirty="0">
                <a:solidFill>
                  <a:srgbClr val="000000"/>
                </a:solidFill>
                <a:cs typeface="Calibri"/>
              </a:rPr>
              <a:t>(4.5)</a:t>
            </a:r>
          </a:p>
          <a:p>
            <a:pPr marL="342900" indent="-342900"/>
            <a:r>
              <a:rPr lang="en-US" sz="2300" dirty="0">
                <a:solidFill>
                  <a:srgbClr val="000000"/>
                </a:solidFill>
                <a:cs typeface="Calibri"/>
              </a:rPr>
              <a:t>Wildlife crossings identified and marked </a:t>
            </a:r>
            <a:r>
              <a:rPr lang="en-US" sz="1800" dirty="0">
                <a:solidFill>
                  <a:srgbClr val="000000"/>
                </a:solidFill>
                <a:cs typeface="Calibri"/>
              </a:rPr>
              <a:t>(4.5)</a:t>
            </a:r>
          </a:p>
          <a:p>
            <a:pPr marL="342900" indent="-342900"/>
            <a:r>
              <a:rPr lang="en-US" sz="2300" dirty="0">
                <a:solidFill>
                  <a:srgbClr val="000000"/>
                </a:solidFill>
                <a:cs typeface="Calibri"/>
              </a:rPr>
              <a:t>Continued collar-based studies for caribou to assess response to road </a:t>
            </a:r>
            <a:r>
              <a:rPr lang="en-US" sz="1800" dirty="0">
                <a:solidFill>
                  <a:srgbClr val="000000"/>
                </a:solidFill>
                <a:cs typeface="Calibri"/>
              </a:rPr>
              <a:t>(5.2.2, 5.2.3)</a:t>
            </a:r>
            <a:endParaRPr lang="en-US" sz="2300" dirty="0">
              <a:solidFill>
                <a:srgbClr val="000000"/>
              </a:solidFill>
              <a:cs typeface="Calibri"/>
            </a:endParaRPr>
          </a:p>
          <a:p>
            <a:pPr marL="342900" indent="-342900"/>
            <a:r>
              <a:rPr lang="en-US" sz="2300" dirty="0">
                <a:solidFill>
                  <a:srgbClr val="000000"/>
                </a:solidFill>
                <a:cs typeface="Calibri"/>
              </a:rPr>
              <a:t>Continued moose surveys </a:t>
            </a:r>
            <a:r>
              <a:rPr lang="en-US" sz="1800" dirty="0">
                <a:solidFill>
                  <a:srgbClr val="000000"/>
                </a:solidFill>
                <a:cs typeface="Calibri"/>
              </a:rPr>
              <a:t>(5.2.4)</a:t>
            </a:r>
          </a:p>
          <a:p>
            <a:pPr marL="342900" indent="-342900"/>
            <a:r>
              <a:rPr lang="en-US" sz="2300" dirty="0">
                <a:solidFill>
                  <a:srgbClr val="000000"/>
                </a:solidFill>
                <a:cs typeface="Calibri"/>
              </a:rPr>
              <a:t>Access and harvest monitoring </a:t>
            </a:r>
            <a:r>
              <a:rPr lang="en-US" sz="1800" dirty="0">
                <a:solidFill>
                  <a:srgbClr val="000000"/>
                </a:solidFill>
                <a:cs typeface="Calibri"/>
              </a:rPr>
              <a:t>(5.2.8)</a:t>
            </a:r>
          </a:p>
          <a:p>
            <a:pPr marL="342900" indent="-342900"/>
            <a:endParaRPr lang="en-US" sz="2300" dirty="0">
              <a:solidFill>
                <a:srgbClr val="000000"/>
              </a:solidFill>
              <a:cs typeface="Calibri"/>
            </a:endParaRPr>
          </a:p>
          <a:p>
            <a:pPr marL="342900" indent="-342900"/>
            <a:endParaRPr lang="en-US" sz="2300" dirty="0">
              <a:solidFill>
                <a:srgbClr val="000000"/>
              </a:solidFill>
              <a:cs typeface="Calibri"/>
            </a:endParaRPr>
          </a:p>
          <a:p>
            <a:pPr marL="342900" indent="-342900"/>
            <a:endParaRPr lang="en-CA" sz="2300" dirty="0">
              <a:solidFill>
                <a:srgbClr val="000000"/>
              </a:solidFill>
              <a:latin typeface="Calibri"/>
              <a:cs typeface="Calibri"/>
            </a:endParaRPr>
          </a:p>
          <a:p>
            <a:pPr marL="342900" indent="-342900"/>
            <a:endParaRPr lang="en-CA" sz="2338" dirty="0">
              <a:solidFill>
                <a:srgbClr val="000000"/>
              </a:solidFill>
              <a:latin typeface="Calibri" panose="020F0502020204030204" pitchFamily="34" charset="0"/>
            </a:endParaRPr>
          </a:p>
          <a:p>
            <a:pPr marL="342900" indent="-342900"/>
            <a:endParaRPr lang="en-CA" sz="2338" dirty="0">
              <a:solidFill>
                <a:srgbClr val="000000"/>
              </a:solidFill>
              <a:latin typeface="Calibri" panose="020F0502020204030204" pitchFamily="34" charset="0"/>
            </a:endParaRPr>
          </a:p>
          <a:p>
            <a:pPr algn="l"/>
            <a:endParaRPr lang="en-CA" sz="2338" b="0" i="0" u="none" strike="noStrike" baseline="0" dirty="0">
              <a:solidFill>
                <a:srgbClr val="000000"/>
              </a:solidFill>
              <a:latin typeface="Calibri" panose="020F0502020204030204" pitchFamily="34" charset="0"/>
            </a:endParaRPr>
          </a:p>
          <a:p>
            <a:pPr algn="l"/>
            <a:endParaRPr lang="en-CA" sz="2338" b="0" i="0" u="none" strike="noStrike" baseline="0" dirty="0">
              <a:solidFill>
                <a:srgbClr val="000000"/>
              </a:solidFill>
              <a:latin typeface="Calibri" panose="020F0502020204030204" pitchFamily="34" charset="0"/>
            </a:endParaRPr>
          </a:p>
          <a:p>
            <a:pPr algn="l"/>
            <a:endParaRPr lang="en-CA" sz="2338" b="0" i="0" u="none" strike="noStrike" baseline="0" dirty="0">
              <a:solidFill>
                <a:srgbClr val="000000"/>
              </a:solidFill>
              <a:latin typeface="Calibri" panose="020F0502020204030204" pitchFamily="34" charset="0"/>
            </a:endParaRPr>
          </a:p>
        </p:txBody>
      </p:sp>
      <p:sp>
        <p:nvSpPr>
          <p:cNvPr id="5" name="Slide Number Placeholder 3">
            <a:extLst>
              <a:ext uri="{FF2B5EF4-FFF2-40B4-BE49-F238E27FC236}">
                <a16:creationId xmlns:a16="http://schemas.microsoft.com/office/drawing/2014/main" id="{FA5711D4-E3E7-0CDD-1996-9772B099C71C}"/>
              </a:ext>
            </a:extLst>
          </p:cNvPr>
          <p:cNvSpPr txBox="1">
            <a:spLocks/>
          </p:cNvSpPr>
          <p:nvPr/>
        </p:nvSpPr>
        <p:spPr>
          <a:xfrm>
            <a:off x="8910321" y="6470995"/>
            <a:ext cx="2771828" cy="365250"/>
          </a:xfrm>
          <a:prstGeom prst="rect">
            <a:avLst/>
          </a:prstGeom>
        </p:spPr>
        <p:txBody>
          <a:bodyPr vert="horz" lIns="91440" tIns="45720" rIns="91440" bIns="45720" rtlCol="0" anchor="ctr">
            <a:normAutofit/>
          </a:bodyPr>
          <a:lstStyle>
            <a:defPPr>
              <a:defRPr lang="en-US"/>
            </a:defPPr>
            <a:lvl1pPr marL="0" algn="r" defTabSz="1198047" rtl="0" eaLnBrk="1" latinLnBrk="0" hangingPunct="1">
              <a:defRPr sz="1559" kern="1200">
                <a:solidFill>
                  <a:srgbClr val="0070C0"/>
                </a:solidFill>
                <a:latin typeface="+mn-lt"/>
                <a:ea typeface="+mn-ea"/>
                <a:cs typeface="+mn-cs"/>
              </a:defRPr>
            </a:lvl1pPr>
            <a:lvl2pPr marL="599023" algn="l" defTabSz="1198047" rtl="0" eaLnBrk="1" latinLnBrk="0" hangingPunct="1">
              <a:defRPr sz="2358" kern="1200">
                <a:solidFill>
                  <a:schemeClr val="tx1"/>
                </a:solidFill>
                <a:latin typeface="+mn-lt"/>
                <a:ea typeface="+mn-ea"/>
                <a:cs typeface="+mn-cs"/>
              </a:defRPr>
            </a:lvl2pPr>
            <a:lvl3pPr marL="1198047" algn="l" defTabSz="1198047" rtl="0" eaLnBrk="1" latinLnBrk="0" hangingPunct="1">
              <a:defRPr sz="2358" kern="1200">
                <a:solidFill>
                  <a:schemeClr val="tx1"/>
                </a:solidFill>
                <a:latin typeface="+mn-lt"/>
                <a:ea typeface="+mn-ea"/>
                <a:cs typeface="+mn-cs"/>
              </a:defRPr>
            </a:lvl3pPr>
            <a:lvl4pPr marL="1797070" algn="l" defTabSz="1198047" rtl="0" eaLnBrk="1" latinLnBrk="0" hangingPunct="1">
              <a:defRPr sz="2358" kern="1200">
                <a:solidFill>
                  <a:schemeClr val="tx1"/>
                </a:solidFill>
                <a:latin typeface="+mn-lt"/>
                <a:ea typeface="+mn-ea"/>
                <a:cs typeface="+mn-cs"/>
              </a:defRPr>
            </a:lvl4pPr>
            <a:lvl5pPr marL="2396094" algn="l" defTabSz="1198047" rtl="0" eaLnBrk="1" latinLnBrk="0" hangingPunct="1">
              <a:defRPr sz="2358" kern="1200">
                <a:solidFill>
                  <a:schemeClr val="tx1"/>
                </a:solidFill>
                <a:latin typeface="+mn-lt"/>
                <a:ea typeface="+mn-ea"/>
                <a:cs typeface="+mn-cs"/>
              </a:defRPr>
            </a:lvl5pPr>
            <a:lvl6pPr marL="2995117" algn="l" defTabSz="1198047" rtl="0" eaLnBrk="1" latinLnBrk="0" hangingPunct="1">
              <a:defRPr sz="2358" kern="1200">
                <a:solidFill>
                  <a:schemeClr val="tx1"/>
                </a:solidFill>
                <a:latin typeface="+mn-lt"/>
                <a:ea typeface="+mn-ea"/>
                <a:cs typeface="+mn-cs"/>
              </a:defRPr>
            </a:lvl6pPr>
            <a:lvl7pPr marL="3594141" algn="l" defTabSz="1198047" rtl="0" eaLnBrk="1" latinLnBrk="0" hangingPunct="1">
              <a:defRPr sz="2358" kern="1200">
                <a:solidFill>
                  <a:schemeClr val="tx1"/>
                </a:solidFill>
                <a:latin typeface="+mn-lt"/>
                <a:ea typeface="+mn-ea"/>
                <a:cs typeface="+mn-cs"/>
              </a:defRPr>
            </a:lvl7pPr>
            <a:lvl8pPr marL="4193164" algn="l" defTabSz="1198047" rtl="0" eaLnBrk="1" latinLnBrk="0" hangingPunct="1">
              <a:defRPr sz="2358" kern="1200">
                <a:solidFill>
                  <a:schemeClr val="tx1"/>
                </a:solidFill>
                <a:latin typeface="+mn-lt"/>
                <a:ea typeface="+mn-ea"/>
                <a:cs typeface="+mn-cs"/>
              </a:defRPr>
            </a:lvl8pPr>
            <a:lvl9pPr marL="4792188" algn="l" defTabSz="1198047" rtl="0" eaLnBrk="1" latinLnBrk="0" hangingPunct="1">
              <a:defRPr sz="2358" kern="1200">
                <a:solidFill>
                  <a:schemeClr val="tx1"/>
                </a:solidFill>
                <a:latin typeface="+mn-lt"/>
                <a:ea typeface="+mn-ea"/>
                <a:cs typeface="+mn-cs"/>
              </a:defRPr>
            </a:lvl9pPr>
          </a:lstStyle>
          <a:p>
            <a:pPr>
              <a:spcAft>
                <a:spcPts val="600"/>
              </a:spcAft>
            </a:pPr>
            <a:fld id="{246E4F03-9AE7-4954-8E54-3B5137041FEA}" type="slidenum">
              <a:rPr lang="en-US" smtClean="0"/>
              <a:pPr>
                <a:spcAft>
                  <a:spcPts val="600"/>
                </a:spcAft>
              </a:pPr>
              <a:t>17</a:t>
            </a:fld>
            <a:endParaRPr lang="en-US"/>
          </a:p>
        </p:txBody>
      </p:sp>
    </p:spTree>
    <p:extLst>
      <p:ext uri="{BB962C8B-B14F-4D97-AF65-F5344CB8AC3E}">
        <p14:creationId xmlns:p14="http://schemas.microsoft.com/office/powerpoint/2010/main" val="390031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BC3108-2F9D-7238-5335-14F147CAEC06}"/>
              </a:ext>
            </a:extLst>
          </p:cNvPr>
          <p:cNvSpPr>
            <a:spLocks noGrp="1"/>
          </p:cNvSpPr>
          <p:nvPr>
            <p:ph idx="1"/>
          </p:nvPr>
        </p:nvSpPr>
        <p:spPr>
          <a:xfrm>
            <a:off x="593963" y="747435"/>
            <a:ext cx="10691336" cy="4949693"/>
          </a:xfrm>
        </p:spPr>
        <p:txBody>
          <a:bodyPr vert="horz" lIns="91440" tIns="45720" rIns="91440" bIns="45720" rtlCol="0" anchor="t">
            <a:normAutofit/>
          </a:bodyPr>
          <a:lstStyle>
            <a:defPPr>
              <a:defRPr lang="en-US"/>
            </a:defPPr>
            <a:lvl1pPr marL="0" algn="l" defTabSz="1198047" rtl="0" eaLnBrk="1" latinLnBrk="0" hangingPunct="1">
              <a:defRPr sz="2358" kern="1200">
                <a:solidFill>
                  <a:schemeClr val="tx1"/>
                </a:solidFill>
                <a:latin typeface="+mn-lt"/>
                <a:ea typeface="+mn-ea"/>
                <a:cs typeface="+mn-cs"/>
              </a:defRPr>
            </a:lvl1pPr>
            <a:lvl2pPr marL="599023" algn="l" defTabSz="1198047" rtl="0" eaLnBrk="1" latinLnBrk="0" hangingPunct="1">
              <a:defRPr sz="2358" kern="1200">
                <a:solidFill>
                  <a:schemeClr val="tx1"/>
                </a:solidFill>
                <a:latin typeface="+mn-lt"/>
                <a:ea typeface="+mn-ea"/>
                <a:cs typeface="+mn-cs"/>
              </a:defRPr>
            </a:lvl2pPr>
            <a:lvl3pPr marL="1198047" algn="l" defTabSz="1198047" rtl="0" eaLnBrk="1" latinLnBrk="0" hangingPunct="1">
              <a:defRPr sz="2358" kern="1200">
                <a:solidFill>
                  <a:schemeClr val="tx1"/>
                </a:solidFill>
                <a:latin typeface="+mn-lt"/>
                <a:ea typeface="+mn-ea"/>
                <a:cs typeface="+mn-cs"/>
              </a:defRPr>
            </a:lvl3pPr>
            <a:lvl4pPr marL="1797070" algn="l" defTabSz="1198047" rtl="0" eaLnBrk="1" latinLnBrk="0" hangingPunct="1">
              <a:defRPr sz="2358" kern="1200">
                <a:solidFill>
                  <a:schemeClr val="tx1"/>
                </a:solidFill>
                <a:latin typeface="+mn-lt"/>
                <a:ea typeface="+mn-ea"/>
                <a:cs typeface="+mn-cs"/>
              </a:defRPr>
            </a:lvl4pPr>
            <a:lvl5pPr marL="2396094" algn="l" defTabSz="1198047" rtl="0" eaLnBrk="1" latinLnBrk="0" hangingPunct="1">
              <a:defRPr sz="2358" kern="1200">
                <a:solidFill>
                  <a:schemeClr val="tx1"/>
                </a:solidFill>
                <a:latin typeface="+mn-lt"/>
                <a:ea typeface="+mn-ea"/>
                <a:cs typeface="+mn-cs"/>
              </a:defRPr>
            </a:lvl5pPr>
            <a:lvl6pPr marL="2995117" algn="l" defTabSz="1198047" rtl="0" eaLnBrk="1" latinLnBrk="0" hangingPunct="1">
              <a:defRPr sz="2358" kern="1200">
                <a:solidFill>
                  <a:schemeClr val="tx1"/>
                </a:solidFill>
                <a:latin typeface="+mn-lt"/>
                <a:ea typeface="+mn-ea"/>
                <a:cs typeface="+mn-cs"/>
              </a:defRPr>
            </a:lvl6pPr>
            <a:lvl7pPr marL="3594141" algn="l" defTabSz="1198047" rtl="0" eaLnBrk="1" latinLnBrk="0" hangingPunct="1">
              <a:defRPr sz="2358" kern="1200">
                <a:solidFill>
                  <a:schemeClr val="tx1"/>
                </a:solidFill>
                <a:latin typeface="+mn-lt"/>
                <a:ea typeface="+mn-ea"/>
                <a:cs typeface="+mn-cs"/>
              </a:defRPr>
            </a:lvl7pPr>
            <a:lvl8pPr marL="4193164" algn="l" defTabSz="1198047" rtl="0" eaLnBrk="1" latinLnBrk="0" hangingPunct="1">
              <a:defRPr sz="2358" kern="1200">
                <a:solidFill>
                  <a:schemeClr val="tx1"/>
                </a:solidFill>
                <a:latin typeface="+mn-lt"/>
                <a:ea typeface="+mn-ea"/>
                <a:cs typeface="+mn-cs"/>
              </a:defRPr>
            </a:lvl8pPr>
            <a:lvl9pPr marL="4792188" algn="l" defTabSz="1198047" rtl="0" eaLnBrk="1" latinLnBrk="0" hangingPunct="1">
              <a:defRPr sz="2358" kern="1200">
                <a:solidFill>
                  <a:schemeClr val="tx1"/>
                </a:solidFill>
                <a:latin typeface="+mn-lt"/>
                <a:ea typeface="+mn-ea"/>
                <a:cs typeface="+mn-cs"/>
              </a:defRPr>
            </a:lvl9pPr>
          </a:lstStyle>
          <a:p>
            <a:pPr marL="0" indent="0" algn="ctr">
              <a:buNone/>
            </a:pPr>
            <a:endParaRPr lang="en-US"/>
          </a:p>
          <a:p>
            <a:pPr marL="0" indent="0" algn="ctr">
              <a:buNone/>
            </a:pPr>
            <a:endParaRPr lang="en-US"/>
          </a:p>
          <a:p>
            <a:pPr indent="0" algn="ctr">
              <a:buNone/>
            </a:pPr>
            <a:r>
              <a:rPr lang="en-US" sz="6200" b="1" dirty="0"/>
              <a:t>Impacts to Caribou, Moose, and Wildlife</a:t>
            </a:r>
            <a:endParaRPr lang="en-US" sz="6200" b="1" dirty="0">
              <a:cs typeface="Calibri"/>
            </a:endParaRPr>
          </a:p>
          <a:p>
            <a:pPr indent="0" algn="ctr">
              <a:buNone/>
            </a:pPr>
            <a:r>
              <a:rPr lang="en-US" sz="4000" b="1" dirty="0">
                <a:cs typeface="Calibri"/>
              </a:rPr>
              <a:t>Discussion and Questions</a:t>
            </a:r>
            <a:br>
              <a:rPr lang="en-US" sz="2350" dirty="0"/>
            </a:br>
            <a:endParaRPr lang="en-US" sz="2350">
              <a:cs typeface="Calibri"/>
            </a:endParaRPr>
          </a:p>
        </p:txBody>
      </p:sp>
      <p:sp>
        <p:nvSpPr>
          <p:cNvPr id="2" name="Slide Number Placeholder 3">
            <a:extLst>
              <a:ext uri="{FF2B5EF4-FFF2-40B4-BE49-F238E27FC236}">
                <a16:creationId xmlns:a16="http://schemas.microsoft.com/office/drawing/2014/main" id="{D4E03284-0505-1EAE-D1E5-B9CD5FD70E02}"/>
              </a:ext>
            </a:extLst>
          </p:cNvPr>
          <p:cNvSpPr txBox="1">
            <a:spLocks/>
          </p:cNvSpPr>
          <p:nvPr/>
        </p:nvSpPr>
        <p:spPr>
          <a:xfrm>
            <a:off x="8977328" y="6475288"/>
            <a:ext cx="2771828" cy="365250"/>
          </a:xfrm>
          <a:prstGeom prst="rect">
            <a:avLst/>
          </a:prstGeom>
        </p:spPr>
        <p:txBody>
          <a:bodyPr vert="horz" lIns="91440" tIns="45720" rIns="91440" bIns="45720" rtlCol="0" anchor="ctr">
            <a:normAutofit/>
          </a:bodyPr>
          <a:lstStyle>
            <a:defPPr>
              <a:defRPr lang="en-US"/>
            </a:defPPr>
            <a:lvl1pPr marL="0" algn="r" defTabSz="1198047" rtl="0" eaLnBrk="1" latinLnBrk="0" hangingPunct="1">
              <a:defRPr sz="1559" kern="1200">
                <a:solidFill>
                  <a:srgbClr val="0070C0"/>
                </a:solidFill>
                <a:latin typeface="+mn-lt"/>
                <a:ea typeface="+mn-ea"/>
                <a:cs typeface="+mn-cs"/>
              </a:defRPr>
            </a:lvl1pPr>
            <a:lvl2pPr marL="599023" algn="l" defTabSz="1198047" rtl="0" eaLnBrk="1" latinLnBrk="0" hangingPunct="1">
              <a:defRPr sz="2358" kern="1200">
                <a:solidFill>
                  <a:schemeClr val="tx1"/>
                </a:solidFill>
                <a:latin typeface="+mn-lt"/>
                <a:ea typeface="+mn-ea"/>
                <a:cs typeface="+mn-cs"/>
              </a:defRPr>
            </a:lvl2pPr>
            <a:lvl3pPr marL="1198047" algn="l" defTabSz="1198047" rtl="0" eaLnBrk="1" latinLnBrk="0" hangingPunct="1">
              <a:defRPr sz="2358" kern="1200">
                <a:solidFill>
                  <a:schemeClr val="tx1"/>
                </a:solidFill>
                <a:latin typeface="+mn-lt"/>
                <a:ea typeface="+mn-ea"/>
                <a:cs typeface="+mn-cs"/>
              </a:defRPr>
            </a:lvl3pPr>
            <a:lvl4pPr marL="1797070" algn="l" defTabSz="1198047" rtl="0" eaLnBrk="1" latinLnBrk="0" hangingPunct="1">
              <a:defRPr sz="2358" kern="1200">
                <a:solidFill>
                  <a:schemeClr val="tx1"/>
                </a:solidFill>
                <a:latin typeface="+mn-lt"/>
                <a:ea typeface="+mn-ea"/>
                <a:cs typeface="+mn-cs"/>
              </a:defRPr>
            </a:lvl4pPr>
            <a:lvl5pPr marL="2396094" algn="l" defTabSz="1198047" rtl="0" eaLnBrk="1" latinLnBrk="0" hangingPunct="1">
              <a:defRPr sz="2358" kern="1200">
                <a:solidFill>
                  <a:schemeClr val="tx1"/>
                </a:solidFill>
                <a:latin typeface="+mn-lt"/>
                <a:ea typeface="+mn-ea"/>
                <a:cs typeface="+mn-cs"/>
              </a:defRPr>
            </a:lvl5pPr>
            <a:lvl6pPr marL="2995117" algn="l" defTabSz="1198047" rtl="0" eaLnBrk="1" latinLnBrk="0" hangingPunct="1">
              <a:defRPr sz="2358" kern="1200">
                <a:solidFill>
                  <a:schemeClr val="tx1"/>
                </a:solidFill>
                <a:latin typeface="+mn-lt"/>
                <a:ea typeface="+mn-ea"/>
                <a:cs typeface="+mn-cs"/>
              </a:defRPr>
            </a:lvl6pPr>
            <a:lvl7pPr marL="3594141" algn="l" defTabSz="1198047" rtl="0" eaLnBrk="1" latinLnBrk="0" hangingPunct="1">
              <a:defRPr sz="2358" kern="1200">
                <a:solidFill>
                  <a:schemeClr val="tx1"/>
                </a:solidFill>
                <a:latin typeface="+mn-lt"/>
                <a:ea typeface="+mn-ea"/>
                <a:cs typeface="+mn-cs"/>
              </a:defRPr>
            </a:lvl7pPr>
            <a:lvl8pPr marL="4193164" algn="l" defTabSz="1198047" rtl="0" eaLnBrk="1" latinLnBrk="0" hangingPunct="1">
              <a:defRPr sz="2358" kern="1200">
                <a:solidFill>
                  <a:schemeClr val="tx1"/>
                </a:solidFill>
                <a:latin typeface="+mn-lt"/>
                <a:ea typeface="+mn-ea"/>
                <a:cs typeface="+mn-cs"/>
              </a:defRPr>
            </a:lvl8pPr>
            <a:lvl9pPr marL="4792188" algn="l" defTabSz="1198047" rtl="0" eaLnBrk="1" latinLnBrk="0" hangingPunct="1">
              <a:defRPr sz="2358" kern="1200">
                <a:solidFill>
                  <a:schemeClr val="tx1"/>
                </a:solidFill>
                <a:latin typeface="+mn-lt"/>
                <a:ea typeface="+mn-ea"/>
                <a:cs typeface="+mn-cs"/>
              </a:defRPr>
            </a:lvl9pPr>
          </a:lstStyle>
          <a:p>
            <a:pPr>
              <a:spcAft>
                <a:spcPts val="600"/>
              </a:spcAft>
            </a:pPr>
            <a:fld id="{246E4F03-9AE7-4954-8E54-3B5137041FEA}" type="slidenum">
              <a:rPr lang="en-US" smtClean="0"/>
              <a:pPr>
                <a:spcAft>
                  <a:spcPts val="600"/>
                </a:spcAft>
              </a:pPr>
              <a:t>18</a:t>
            </a:fld>
            <a:endParaRPr lang="en-US" dirty="0"/>
          </a:p>
        </p:txBody>
      </p:sp>
    </p:spTree>
    <p:extLst>
      <p:ext uri="{BB962C8B-B14F-4D97-AF65-F5344CB8AC3E}">
        <p14:creationId xmlns:p14="http://schemas.microsoft.com/office/powerpoint/2010/main" val="1264388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062831" y="4029868"/>
            <a:ext cx="10301547" cy="1296175"/>
            <a:chOff x="762000" y="3028950"/>
            <a:chExt cx="7929562" cy="976312"/>
          </a:xfrm>
        </p:grpSpPr>
        <p:sp>
          <p:nvSpPr>
            <p:cNvPr id="6" name="Title 1"/>
            <p:cNvSpPr txBox="1">
              <a:spLocks/>
            </p:cNvSpPr>
            <p:nvPr/>
          </p:nvSpPr>
          <p:spPr>
            <a:xfrm>
              <a:off x="762000" y="3028950"/>
              <a:ext cx="7924800" cy="802479"/>
            </a:xfrm>
            <a:prstGeom prst="rect">
              <a:avLst/>
            </a:prstGeom>
          </p:spPr>
          <p:txBody>
            <a:bodyPr>
              <a:normAutofit/>
            </a:bodyPr>
            <a:lstStyle>
              <a:lvl1pPr algn="r" defTabSz="914400" rtl="0" eaLnBrk="1" latinLnBrk="0" hangingPunct="1">
                <a:spcBef>
                  <a:spcPct val="0"/>
                </a:spcBef>
                <a:buNone/>
                <a:defRPr sz="3200" kern="1200">
                  <a:solidFill>
                    <a:srgbClr val="0070C0"/>
                  </a:solidFill>
                  <a:latin typeface="+mj-lt"/>
                  <a:ea typeface="+mj-ea"/>
                  <a:cs typeface="+mj-cs"/>
                </a:defRPr>
              </a:lvl1pPr>
            </a:lstStyle>
            <a:p>
              <a:r>
                <a:rPr lang="en-US" sz="4157"/>
                <a:t>Impacts on Other Wildlife</a:t>
              </a:r>
            </a:p>
          </p:txBody>
        </p:sp>
        <p:sp>
          <p:nvSpPr>
            <p:cNvPr id="7" name="Subtitle 2"/>
            <p:cNvSpPr txBox="1">
              <a:spLocks/>
            </p:cNvSpPr>
            <p:nvPr/>
          </p:nvSpPr>
          <p:spPr>
            <a:xfrm>
              <a:off x="2290762" y="3548062"/>
              <a:ext cx="6400800" cy="457200"/>
            </a:xfrm>
            <a:prstGeom prst="rect">
              <a:avLst/>
            </a:prstGeom>
          </p:spPr>
          <p:txBody>
            <a:bodyPr>
              <a:noAutofit/>
            </a:bodyPr>
            <a:lstStyle>
              <a:lvl1pPr marL="0" indent="0" algn="r" defTabSz="914400" rtl="0" eaLnBrk="1" latinLnBrk="0" hangingPunct="1">
                <a:spcBef>
                  <a:spcPct val="20000"/>
                </a:spcBef>
                <a:buFont typeface="Arial" panose="020B0604020202020204" pitchFamily="34" charset="0"/>
                <a:buNone/>
                <a:defRPr sz="2000" kern="1200">
                  <a:solidFill>
                    <a:schemeClr val="tx1">
                      <a:lumMod val="65000"/>
                      <a:lumOff val="3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sz="2400"/>
            </a:p>
          </p:txBody>
        </p:sp>
      </p:grpSp>
      <p:sp>
        <p:nvSpPr>
          <p:cNvPr id="3" name="TextBox 2">
            <a:extLst>
              <a:ext uri="{FF2B5EF4-FFF2-40B4-BE49-F238E27FC236}">
                <a16:creationId xmlns:a16="http://schemas.microsoft.com/office/drawing/2014/main" id="{23DE23FE-620C-6875-9885-567B33269122}"/>
              </a:ext>
            </a:extLst>
          </p:cNvPr>
          <p:cNvSpPr txBox="1"/>
          <p:nvPr/>
        </p:nvSpPr>
        <p:spPr>
          <a:xfrm>
            <a:off x="3561748" y="4675431"/>
            <a:ext cx="780872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2400">
                <a:solidFill>
                  <a:srgbClr val="595959"/>
                </a:solidFill>
              </a:rPr>
              <a:t>Mackenzie Valley Environmental Impact Review Board </a:t>
            </a:r>
            <a:endParaRPr lang="en-GB">
              <a:solidFill>
                <a:srgbClr val="000000"/>
              </a:solidFill>
            </a:endParaRPr>
          </a:p>
          <a:p>
            <a:pPr algn="r"/>
            <a:r>
              <a:rPr lang="en-US" sz="2400">
                <a:solidFill>
                  <a:srgbClr val="595959"/>
                </a:solidFill>
              </a:rPr>
              <a:t>Technical Sessions</a:t>
            </a:r>
            <a:r>
              <a:rPr lang="en-GB" sz="2400">
                <a:cs typeface="Calibri"/>
              </a:rPr>
              <a:t>​</a:t>
            </a:r>
            <a:endParaRPr lang="en-GB" sz="2350">
              <a:cs typeface="Calibri"/>
            </a:endParaRPr>
          </a:p>
        </p:txBody>
      </p:sp>
    </p:spTree>
    <p:extLst>
      <p:ext uri="{BB962C8B-B14F-4D97-AF65-F5344CB8AC3E}">
        <p14:creationId xmlns:p14="http://schemas.microsoft.com/office/powerpoint/2010/main" val="3236328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91465-D67E-8B27-7944-3AB3231AD252}"/>
              </a:ext>
            </a:extLst>
          </p:cNvPr>
          <p:cNvSpPr>
            <a:spLocks noGrp="1"/>
          </p:cNvSpPr>
          <p:nvPr>
            <p:ph type="title"/>
          </p:nvPr>
        </p:nvSpPr>
        <p:spPr/>
        <p:txBody>
          <a:bodyPr>
            <a:normAutofit/>
          </a:bodyPr>
          <a:lstStyle/>
          <a:p>
            <a:pPr algn="l"/>
            <a:r>
              <a:rPr lang="en-CA" sz="4800" b="1" dirty="0"/>
              <a:t>Introductions</a:t>
            </a:r>
          </a:p>
        </p:txBody>
      </p:sp>
      <p:sp>
        <p:nvSpPr>
          <p:cNvPr id="3" name="Content Placeholder 2">
            <a:extLst>
              <a:ext uri="{FF2B5EF4-FFF2-40B4-BE49-F238E27FC236}">
                <a16:creationId xmlns:a16="http://schemas.microsoft.com/office/drawing/2014/main" id="{00661D37-FFD3-D7D6-9910-E8A70D9E5C6C}"/>
              </a:ext>
            </a:extLst>
          </p:cNvPr>
          <p:cNvSpPr>
            <a:spLocks noGrp="1"/>
          </p:cNvSpPr>
          <p:nvPr>
            <p:ph idx="1"/>
          </p:nvPr>
        </p:nvSpPr>
        <p:spPr>
          <a:xfrm>
            <a:off x="593963" y="1596127"/>
            <a:ext cx="6867743" cy="3648286"/>
          </a:xfrm>
        </p:spPr>
        <p:txBody>
          <a:bodyPr>
            <a:normAutofit/>
          </a:bodyPr>
          <a:lstStyle/>
          <a:p>
            <a:r>
              <a:rPr lang="en-US" sz="2800" dirty="0"/>
              <a:t>GNWT Lead</a:t>
            </a:r>
          </a:p>
          <a:p>
            <a:pPr lvl="1"/>
            <a:r>
              <a:rPr lang="en-US" sz="2000" dirty="0"/>
              <a:t>Seth Bohnet, Director of Strategic Infrastructure, Infrastructure</a:t>
            </a:r>
          </a:p>
          <a:p>
            <a:pPr lvl="1"/>
            <a:endParaRPr lang="en-US" sz="2000" dirty="0"/>
          </a:p>
          <a:p>
            <a:r>
              <a:rPr lang="en-US" sz="2800" dirty="0"/>
              <a:t>GNWT Departmental Representatives</a:t>
            </a:r>
          </a:p>
          <a:p>
            <a:pPr lvl="1"/>
            <a:r>
              <a:rPr lang="en-US" sz="2000" dirty="0"/>
              <a:t>ECC, ECE, EIA, FIN, JUS, HSS, ITI, MACA, NWT Housing</a:t>
            </a:r>
          </a:p>
          <a:p>
            <a:pPr lvl="1"/>
            <a:endParaRPr lang="en-US" sz="2000" dirty="0"/>
          </a:p>
          <a:p>
            <a:r>
              <a:rPr lang="en-US" sz="2800" dirty="0"/>
              <a:t>Discipline Experts (K’alo-Stantec, DPRA) </a:t>
            </a:r>
          </a:p>
          <a:p>
            <a:endParaRPr lang="en-CA" dirty="0"/>
          </a:p>
        </p:txBody>
      </p:sp>
      <p:sp>
        <p:nvSpPr>
          <p:cNvPr id="4" name="Slide Number Placeholder 3">
            <a:extLst>
              <a:ext uri="{FF2B5EF4-FFF2-40B4-BE49-F238E27FC236}">
                <a16:creationId xmlns:a16="http://schemas.microsoft.com/office/drawing/2014/main" id="{C4D10289-6275-8B65-6AE2-62AE3E81C332}"/>
              </a:ext>
            </a:extLst>
          </p:cNvPr>
          <p:cNvSpPr>
            <a:spLocks noGrp="1"/>
          </p:cNvSpPr>
          <p:nvPr>
            <p:ph type="sldNum" sz="quarter" idx="10"/>
          </p:nvPr>
        </p:nvSpPr>
        <p:spPr>
          <a:xfrm>
            <a:off x="8891483" y="6475288"/>
            <a:ext cx="2771828" cy="365250"/>
          </a:xfrm>
        </p:spPr>
        <p:txBody>
          <a:bodyPr/>
          <a:lstStyle/>
          <a:p>
            <a:fld id="{246E4F03-9AE7-4954-8E54-3B5137041FEA}" type="slidenum">
              <a:rPr lang="en-US" smtClean="0"/>
              <a:pPr/>
              <a:t>2</a:t>
            </a:fld>
            <a:endParaRPr lang="en-US"/>
          </a:p>
        </p:txBody>
      </p:sp>
      <p:pic>
        <p:nvPicPr>
          <p:cNvPr id="5" name="Picture 4">
            <a:extLst>
              <a:ext uri="{FF2B5EF4-FFF2-40B4-BE49-F238E27FC236}">
                <a16:creationId xmlns:a16="http://schemas.microsoft.com/office/drawing/2014/main" id="{3D787908-8226-6B56-861E-AE92DC5ABD06}"/>
              </a:ext>
            </a:extLst>
          </p:cNvPr>
          <p:cNvPicPr>
            <a:picLocks noChangeAspect="1"/>
          </p:cNvPicPr>
          <p:nvPr/>
        </p:nvPicPr>
        <p:blipFill>
          <a:blip r:embed="rId3"/>
          <a:stretch>
            <a:fillRect/>
          </a:stretch>
        </p:blipFill>
        <p:spPr>
          <a:xfrm>
            <a:off x="7461707" y="1414029"/>
            <a:ext cx="3505504" cy="4212701"/>
          </a:xfrm>
          <a:prstGeom prst="rect">
            <a:avLst/>
          </a:prstGeom>
        </p:spPr>
      </p:pic>
    </p:spTree>
    <p:extLst>
      <p:ext uri="{BB962C8B-B14F-4D97-AF65-F5344CB8AC3E}">
        <p14:creationId xmlns:p14="http://schemas.microsoft.com/office/powerpoint/2010/main" val="4270272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3BDDE-B9DF-B784-1FFC-F25444DAF7BE}"/>
              </a:ext>
            </a:extLst>
          </p:cNvPr>
          <p:cNvSpPr>
            <a:spLocks noGrp="1"/>
          </p:cNvSpPr>
          <p:nvPr>
            <p:ph type="title"/>
          </p:nvPr>
        </p:nvSpPr>
        <p:spPr/>
        <p:txBody>
          <a:bodyPr vert="horz" lIns="91440" tIns="45720" rIns="91440" bIns="45720" rtlCol="0" anchor="ctr">
            <a:noAutofit/>
          </a:bodyPr>
          <a:lstStyle>
            <a:defPPr>
              <a:defRPr lang="en-US"/>
            </a:defPPr>
            <a:lvl1pPr marL="0" algn="l" defTabSz="1198047" rtl="0" eaLnBrk="1" latinLnBrk="0" hangingPunct="1">
              <a:defRPr sz="2358" kern="1200">
                <a:solidFill>
                  <a:schemeClr val="tx1"/>
                </a:solidFill>
                <a:latin typeface="+mn-lt"/>
                <a:ea typeface="+mn-ea"/>
                <a:cs typeface="+mn-cs"/>
              </a:defRPr>
            </a:lvl1pPr>
            <a:lvl2pPr marL="599023" algn="l" defTabSz="1198047" rtl="0" eaLnBrk="1" latinLnBrk="0" hangingPunct="1">
              <a:defRPr sz="2358" kern="1200">
                <a:solidFill>
                  <a:schemeClr val="tx1"/>
                </a:solidFill>
                <a:latin typeface="+mn-lt"/>
                <a:ea typeface="+mn-ea"/>
                <a:cs typeface="+mn-cs"/>
              </a:defRPr>
            </a:lvl2pPr>
            <a:lvl3pPr marL="1198047" algn="l" defTabSz="1198047" rtl="0" eaLnBrk="1" latinLnBrk="0" hangingPunct="1">
              <a:defRPr sz="2358" kern="1200">
                <a:solidFill>
                  <a:schemeClr val="tx1"/>
                </a:solidFill>
                <a:latin typeface="+mn-lt"/>
                <a:ea typeface="+mn-ea"/>
                <a:cs typeface="+mn-cs"/>
              </a:defRPr>
            </a:lvl3pPr>
            <a:lvl4pPr marL="1797070" algn="l" defTabSz="1198047" rtl="0" eaLnBrk="1" latinLnBrk="0" hangingPunct="1">
              <a:defRPr sz="2358" kern="1200">
                <a:solidFill>
                  <a:schemeClr val="tx1"/>
                </a:solidFill>
                <a:latin typeface="+mn-lt"/>
                <a:ea typeface="+mn-ea"/>
                <a:cs typeface="+mn-cs"/>
              </a:defRPr>
            </a:lvl4pPr>
            <a:lvl5pPr marL="2396094" algn="l" defTabSz="1198047" rtl="0" eaLnBrk="1" latinLnBrk="0" hangingPunct="1">
              <a:defRPr sz="2358" kern="1200">
                <a:solidFill>
                  <a:schemeClr val="tx1"/>
                </a:solidFill>
                <a:latin typeface="+mn-lt"/>
                <a:ea typeface="+mn-ea"/>
                <a:cs typeface="+mn-cs"/>
              </a:defRPr>
            </a:lvl5pPr>
            <a:lvl6pPr marL="2995117" algn="l" defTabSz="1198047" rtl="0" eaLnBrk="1" latinLnBrk="0" hangingPunct="1">
              <a:defRPr sz="2358" kern="1200">
                <a:solidFill>
                  <a:schemeClr val="tx1"/>
                </a:solidFill>
                <a:latin typeface="+mn-lt"/>
                <a:ea typeface="+mn-ea"/>
                <a:cs typeface="+mn-cs"/>
              </a:defRPr>
            </a:lvl6pPr>
            <a:lvl7pPr marL="3594141" algn="l" defTabSz="1198047" rtl="0" eaLnBrk="1" latinLnBrk="0" hangingPunct="1">
              <a:defRPr sz="2358" kern="1200">
                <a:solidFill>
                  <a:schemeClr val="tx1"/>
                </a:solidFill>
                <a:latin typeface="+mn-lt"/>
                <a:ea typeface="+mn-ea"/>
                <a:cs typeface="+mn-cs"/>
              </a:defRPr>
            </a:lvl7pPr>
            <a:lvl8pPr marL="4193164" algn="l" defTabSz="1198047" rtl="0" eaLnBrk="1" latinLnBrk="0" hangingPunct="1">
              <a:defRPr sz="2358" kern="1200">
                <a:solidFill>
                  <a:schemeClr val="tx1"/>
                </a:solidFill>
                <a:latin typeface="+mn-lt"/>
                <a:ea typeface="+mn-ea"/>
                <a:cs typeface="+mn-cs"/>
              </a:defRPr>
            </a:lvl8pPr>
            <a:lvl9pPr marL="4792188" algn="l" defTabSz="1198047" rtl="0" eaLnBrk="1" latinLnBrk="0" hangingPunct="1">
              <a:defRPr sz="2358" kern="1200">
                <a:solidFill>
                  <a:schemeClr val="tx1"/>
                </a:solidFill>
                <a:latin typeface="+mn-lt"/>
                <a:ea typeface="+mn-ea"/>
                <a:cs typeface="+mn-cs"/>
              </a:defRPr>
            </a:lvl9pPr>
          </a:lstStyle>
          <a:p>
            <a:r>
              <a:rPr lang="en-CA" sz="4800" b="1" dirty="0">
                <a:cs typeface="Calibri"/>
              </a:rPr>
              <a:t>Other Wildlife and Birds (ch.19, 20)</a:t>
            </a:r>
          </a:p>
        </p:txBody>
      </p:sp>
      <p:sp>
        <p:nvSpPr>
          <p:cNvPr id="3" name="Content Placeholder 2">
            <a:extLst>
              <a:ext uri="{FF2B5EF4-FFF2-40B4-BE49-F238E27FC236}">
                <a16:creationId xmlns:a16="http://schemas.microsoft.com/office/drawing/2014/main" id="{4F985DEB-B6AE-60EC-9F74-82B0CB5406B2}"/>
              </a:ext>
            </a:extLst>
          </p:cNvPr>
          <p:cNvSpPr>
            <a:spLocks noGrp="1"/>
          </p:cNvSpPr>
          <p:nvPr>
            <p:ph idx="1"/>
          </p:nvPr>
        </p:nvSpPr>
        <p:spPr>
          <a:xfrm>
            <a:off x="561625" y="1311488"/>
            <a:ext cx="7543665" cy="4592903"/>
          </a:xfrm>
        </p:spPr>
        <p:txBody>
          <a:bodyPr vert="horz" lIns="91440" tIns="45720" rIns="91440" bIns="45720" rtlCol="0" anchor="t">
            <a:normAutofit/>
          </a:bodyPr>
          <a:lstStyle>
            <a:defPPr>
              <a:defRPr lang="en-US"/>
            </a:defPPr>
            <a:lvl1pPr marL="0" algn="l" defTabSz="1198047" rtl="0" eaLnBrk="1" latinLnBrk="0" hangingPunct="1">
              <a:defRPr sz="2358" kern="1200">
                <a:solidFill>
                  <a:schemeClr val="tx1"/>
                </a:solidFill>
                <a:latin typeface="+mn-lt"/>
                <a:ea typeface="+mn-ea"/>
                <a:cs typeface="+mn-cs"/>
              </a:defRPr>
            </a:lvl1pPr>
            <a:lvl2pPr marL="599023" algn="l" defTabSz="1198047" rtl="0" eaLnBrk="1" latinLnBrk="0" hangingPunct="1">
              <a:defRPr sz="2358" kern="1200">
                <a:solidFill>
                  <a:schemeClr val="tx1"/>
                </a:solidFill>
                <a:latin typeface="+mn-lt"/>
                <a:ea typeface="+mn-ea"/>
                <a:cs typeface="+mn-cs"/>
              </a:defRPr>
            </a:lvl2pPr>
            <a:lvl3pPr marL="1198047" algn="l" defTabSz="1198047" rtl="0" eaLnBrk="1" latinLnBrk="0" hangingPunct="1">
              <a:defRPr sz="2358" kern="1200">
                <a:solidFill>
                  <a:schemeClr val="tx1"/>
                </a:solidFill>
                <a:latin typeface="+mn-lt"/>
                <a:ea typeface="+mn-ea"/>
                <a:cs typeface="+mn-cs"/>
              </a:defRPr>
            </a:lvl3pPr>
            <a:lvl4pPr marL="1797070" algn="l" defTabSz="1198047" rtl="0" eaLnBrk="1" latinLnBrk="0" hangingPunct="1">
              <a:defRPr sz="2358" kern="1200">
                <a:solidFill>
                  <a:schemeClr val="tx1"/>
                </a:solidFill>
                <a:latin typeface="+mn-lt"/>
                <a:ea typeface="+mn-ea"/>
                <a:cs typeface="+mn-cs"/>
              </a:defRPr>
            </a:lvl4pPr>
            <a:lvl5pPr marL="2396094" algn="l" defTabSz="1198047" rtl="0" eaLnBrk="1" latinLnBrk="0" hangingPunct="1">
              <a:defRPr sz="2358" kern="1200">
                <a:solidFill>
                  <a:schemeClr val="tx1"/>
                </a:solidFill>
                <a:latin typeface="+mn-lt"/>
                <a:ea typeface="+mn-ea"/>
                <a:cs typeface="+mn-cs"/>
              </a:defRPr>
            </a:lvl5pPr>
            <a:lvl6pPr marL="2995117" algn="l" defTabSz="1198047" rtl="0" eaLnBrk="1" latinLnBrk="0" hangingPunct="1">
              <a:defRPr sz="2358" kern="1200">
                <a:solidFill>
                  <a:schemeClr val="tx1"/>
                </a:solidFill>
                <a:latin typeface="+mn-lt"/>
                <a:ea typeface="+mn-ea"/>
                <a:cs typeface="+mn-cs"/>
              </a:defRPr>
            </a:lvl6pPr>
            <a:lvl7pPr marL="3594141" algn="l" defTabSz="1198047" rtl="0" eaLnBrk="1" latinLnBrk="0" hangingPunct="1">
              <a:defRPr sz="2358" kern="1200">
                <a:solidFill>
                  <a:schemeClr val="tx1"/>
                </a:solidFill>
                <a:latin typeface="+mn-lt"/>
                <a:ea typeface="+mn-ea"/>
                <a:cs typeface="+mn-cs"/>
              </a:defRPr>
            </a:lvl7pPr>
            <a:lvl8pPr marL="4193164" algn="l" defTabSz="1198047" rtl="0" eaLnBrk="1" latinLnBrk="0" hangingPunct="1">
              <a:defRPr sz="2358" kern="1200">
                <a:solidFill>
                  <a:schemeClr val="tx1"/>
                </a:solidFill>
                <a:latin typeface="+mn-lt"/>
                <a:ea typeface="+mn-ea"/>
                <a:cs typeface="+mn-cs"/>
              </a:defRPr>
            </a:lvl8pPr>
            <a:lvl9pPr marL="4792188" algn="l" defTabSz="1198047" rtl="0" eaLnBrk="1" latinLnBrk="0" hangingPunct="1">
              <a:defRPr sz="2358" kern="1200">
                <a:solidFill>
                  <a:schemeClr val="tx1"/>
                </a:solidFill>
                <a:latin typeface="+mn-lt"/>
                <a:ea typeface="+mn-ea"/>
                <a:cs typeface="+mn-cs"/>
              </a:defRPr>
            </a:lvl9pPr>
          </a:lstStyle>
          <a:p>
            <a:pPr marL="342900" indent="-342900"/>
            <a:r>
              <a:rPr lang="en-CA" sz="2300" dirty="0">
                <a:solidFill>
                  <a:srgbClr val="000000"/>
                </a:solidFill>
                <a:latin typeface="Calibri"/>
                <a:cs typeface="Calibri"/>
              </a:rPr>
              <a:t>The </a:t>
            </a:r>
            <a:r>
              <a:rPr lang="en-US" sz="2300" dirty="0">
                <a:solidFill>
                  <a:srgbClr val="000000"/>
                </a:solidFill>
                <a:latin typeface="Calibri"/>
                <a:cs typeface="Calibri"/>
              </a:rPr>
              <a:t>r</a:t>
            </a:r>
            <a:r>
              <a:rPr lang="en-US" sz="2300" dirty="0">
                <a:solidFill>
                  <a:srgbClr val="000000"/>
                </a:solidFill>
                <a:cs typeface="Calibri"/>
              </a:rPr>
              <a:t>esidual effects of the Project on other Wildlife and Wildlife Habitat, and Birds and Bird Habitat are predicted to be not significant.</a:t>
            </a:r>
            <a:endParaRPr lang="en-CA" sz="2300" dirty="0">
              <a:solidFill>
                <a:srgbClr val="000000"/>
              </a:solidFill>
              <a:cs typeface="Calibri"/>
            </a:endParaRPr>
          </a:p>
          <a:p>
            <a:pPr marL="342900" indent="-342900"/>
            <a:r>
              <a:rPr lang="en-CA" sz="2300" dirty="0">
                <a:solidFill>
                  <a:srgbClr val="000000"/>
                </a:solidFill>
                <a:latin typeface="Calibri"/>
                <a:cs typeface="Calibri"/>
              </a:rPr>
              <a:t>Assessment focused on wildlife and bird species at risk, and potential effects on Important Wildlife Areas and Important Bird Areas.</a:t>
            </a:r>
          </a:p>
          <a:p>
            <a:pPr marL="342900" indent="-342900"/>
            <a:r>
              <a:rPr lang="en-US" sz="2300" dirty="0">
                <a:solidFill>
                  <a:srgbClr val="000000"/>
                </a:solidFill>
                <a:cs typeface="Calibri"/>
              </a:rPr>
              <a:t>The draft Wildlife Management and Monitoring Plan (Vol. 5 of the DAR) includes the GNWT’s proposed mitigations, monitoring and adaptive management applicable to wildlife and birds.</a:t>
            </a:r>
          </a:p>
          <a:p>
            <a:pPr marL="342900" indent="-342900"/>
            <a:r>
              <a:rPr lang="en-CA" sz="2300" dirty="0">
                <a:solidFill>
                  <a:srgbClr val="000000"/>
                </a:solidFill>
                <a:latin typeface="Calibri" panose="020F0502020204030204" pitchFamily="34" charset="0"/>
              </a:rPr>
              <a:t>The GNWT will continue to engage on the Wildlife Management and Monitoring Plan.</a:t>
            </a:r>
          </a:p>
          <a:p>
            <a:pPr marL="342900" indent="-342900"/>
            <a:endParaRPr lang="en-US" sz="2300" dirty="0">
              <a:solidFill>
                <a:srgbClr val="000000"/>
              </a:solidFill>
              <a:cs typeface="Calibri"/>
            </a:endParaRPr>
          </a:p>
          <a:p>
            <a:pPr marL="342900" indent="-342900"/>
            <a:endParaRPr lang="en-CA" sz="2300" dirty="0">
              <a:solidFill>
                <a:srgbClr val="000000"/>
              </a:solidFill>
              <a:latin typeface="Calibri"/>
              <a:cs typeface="Calibri"/>
            </a:endParaRPr>
          </a:p>
          <a:p>
            <a:pPr indent="-445135" algn="l"/>
            <a:endParaRPr lang="en-CA" sz="2338" b="0" i="0" u="none" strike="noStrike" baseline="0" dirty="0">
              <a:solidFill>
                <a:srgbClr val="000000"/>
              </a:solidFill>
              <a:latin typeface="Calibri" panose="020F0502020204030204" pitchFamily="34" charset="0"/>
              <a:cs typeface="Calibri" panose="020F0502020204030204" pitchFamily="34" charset="0"/>
            </a:endParaRPr>
          </a:p>
          <a:p>
            <a:pPr indent="-445135" algn="l"/>
            <a:endParaRPr lang="en-CA" sz="2338" b="0" i="0" u="none" strike="noStrike" baseline="0" dirty="0">
              <a:solidFill>
                <a:srgbClr val="000000"/>
              </a:solidFill>
              <a:latin typeface="Calibri" panose="020F0502020204030204" pitchFamily="34" charset="0"/>
              <a:cs typeface="Calibri" panose="020F0502020204030204" pitchFamily="34" charset="0"/>
            </a:endParaRPr>
          </a:p>
          <a:p>
            <a:pPr indent="-445135" algn="l"/>
            <a:endParaRPr lang="en-CA" sz="2338" b="0" i="0" u="none" strike="noStrike" baseline="0" dirty="0">
              <a:solidFill>
                <a:srgbClr val="000000"/>
              </a:solidFill>
              <a:latin typeface="Calibri" panose="020F0502020204030204" pitchFamily="34" charset="0"/>
              <a:cs typeface="Calibri" panose="020F0502020204030204" pitchFamily="34" charset="0"/>
            </a:endParaRPr>
          </a:p>
        </p:txBody>
      </p:sp>
      <p:sp>
        <p:nvSpPr>
          <p:cNvPr id="5" name="Slide Number Placeholder 3">
            <a:extLst>
              <a:ext uri="{FF2B5EF4-FFF2-40B4-BE49-F238E27FC236}">
                <a16:creationId xmlns:a16="http://schemas.microsoft.com/office/drawing/2014/main" id="{C7F10E74-41EC-B968-1A27-D337D7512274}"/>
              </a:ext>
            </a:extLst>
          </p:cNvPr>
          <p:cNvSpPr txBox="1">
            <a:spLocks/>
          </p:cNvSpPr>
          <p:nvPr/>
        </p:nvSpPr>
        <p:spPr>
          <a:xfrm>
            <a:off x="8947899" y="6494403"/>
            <a:ext cx="2771828" cy="365250"/>
          </a:xfrm>
          <a:prstGeom prst="rect">
            <a:avLst/>
          </a:prstGeom>
        </p:spPr>
        <p:txBody>
          <a:bodyPr vert="horz" lIns="91440" tIns="45720" rIns="91440" bIns="45720" rtlCol="0" anchor="ctr">
            <a:normAutofit/>
          </a:bodyPr>
          <a:lstStyle>
            <a:defPPr>
              <a:defRPr lang="en-US"/>
            </a:defPPr>
            <a:lvl1pPr marL="0" algn="r" defTabSz="1198047" rtl="0" eaLnBrk="1" latinLnBrk="0" hangingPunct="1">
              <a:defRPr sz="1559" kern="1200">
                <a:solidFill>
                  <a:srgbClr val="0070C0"/>
                </a:solidFill>
                <a:latin typeface="+mn-lt"/>
                <a:ea typeface="+mn-ea"/>
                <a:cs typeface="+mn-cs"/>
              </a:defRPr>
            </a:lvl1pPr>
            <a:lvl2pPr marL="599023" algn="l" defTabSz="1198047" rtl="0" eaLnBrk="1" latinLnBrk="0" hangingPunct="1">
              <a:defRPr sz="2358" kern="1200">
                <a:solidFill>
                  <a:schemeClr val="tx1"/>
                </a:solidFill>
                <a:latin typeface="+mn-lt"/>
                <a:ea typeface="+mn-ea"/>
                <a:cs typeface="+mn-cs"/>
              </a:defRPr>
            </a:lvl2pPr>
            <a:lvl3pPr marL="1198047" algn="l" defTabSz="1198047" rtl="0" eaLnBrk="1" latinLnBrk="0" hangingPunct="1">
              <a:defRPr sz="2358" kern="1200">
                <a:solidFill>
                  <a:schemeClr val="tx1"/>
                </a:solidFill>
                <a:latin typeface="+mn-lt"/>
                <a:ea typeface="+mn-ea"/>
                <a:cs typeface="+mn-cs"/>
              </a:defRPr>
            </a:lvl3pPr>
            <a:lvl4pPr marL="1797070" algn="l" defTabSz="1198047" rtl="0" eaLnBrk="1" latinLnBrk="0" hangingPunct="1">
              <a:defRPr sz="2358" kern="1200">
                <a:solidFill>
                  <a:schemeClr val="tx1"/>
                </a:solidFill>
                <a:latin typeface="+mn-lt"/>
                <a:ea typeface="+mn-ea"/>
                <a:cs typeface="+mn-cs"/>
              </a:defRPr>
            </a:lvl4pPr>
            <a:lvl5pPr marL="2396094" algn="l" defTabSz="1198047" rtl="0" eaLnBrk="1" latinLnBrk="0" hangingPunct="1">
              <a:defRPr sz="2358" kern="1200">
                <a:solidFill>
                  <a:schemeClr val="tx1"/>
                </a:solidFill>
                <a:latin typeface="+mn-lt"/>
                <a:ea typeface="+mn-ea"/>
                <a:cs typeface="+mn-cs"/>
              </a:defRPr>
            </a:lvl5pPr>
            <a:lvl6pPr marL="2995117" algn="l" defTabSz="1198047" rtl="0" eaLnBrk="1" latinLnBrk="0" hangingPunct="1">
              <a:defRPr sz="2358" kern="1200">
                <a:solidFill>
                  <a:schemeClr val="tx1"/>
                </a:solidFill>
                <a:latin typeface="+mn-lt"/>
                <a:ea typeface="+mn-ea"/>
                <a:cs typeface="+mn-cs"/>
              </a:defRPr>
            </a:lvl6pPr>
            <a:lvl7pPr marL="3594141" algn="l" defTabSz="1198047" rtl="0" eaLnBrk="1" latinLnBrk="0" hangingPunct="1">
              <a:defRPr sz="2358" kern="1200">
                <a:solidFill>
                  <a:schemeClr val="tx1"/>
                </a:solidFill>
                <a:latin typeface="+mn-lt"/>
                <a:ea typeface="+mn-ea"/>
                <a:cs typeface="+mn-cs"/>
              </a:defRPr>
            </a:lvl7pPr>
            <a:lvl8pPr marL="4193164" algn="l" defTabSz="1198047" rtl="0" eaLnBrk="1" latinLnBrk="0" hangingPunct="1">
              <a:defRPr sz="2358" kern="1200">
                <a:solidFill>
                  <a:schemeClr val="tx1"/>
                </a:solidFill>
                <a:latin typeface="+mn-lt"/>
                <a:ea typeface="+mn-ea"/>
                <a:cs typeface="+mn-cs"/>
              </a:defRPr>
            </a:lvl8pPr>
            <a:lvl9pPr marL="4792188" algn="l" defTabSz="1198047" rtl="0" eaLnBrk="1" latinLnBrk="0" hangingPunct="1">
              <a:defRPr sz="2358" kern="1200">
                <a:solidFill>
                  <a:schemeClr val="tx1"/>
                </a:solidFill>
                <a:latin typeface="+mn-lt"/>
                <a:ea typeface="+mn-ea"/>
                <a:cs typeface="+mn-cs"/>
              </a:defRPr>
            </a:lvl9pPr>
          </a:lstStyle>
          <a:p>
            <a:pPr>
              <a:spcAft>
                <a:spcPts val="600"/>
              </a:spcAft>
            </a:pPr>
            <a:fld id="{246E4F03-9AE7-4954-8E54-3B5137041FEA}" type="slidenum">
              <a:rPr lang="en-US" smtClean="0"/>
              <a:pPr>
                <a:spcAft>
                  <a:spcPts val="600"/>
                </a:spcAft>
              </a:pPr>
              <a:t>20</a:t>
            </a:fld>
            <a:endParaRPr lang="en-US" dirty="0"/>
          </a:p>
        </p:txBody>
      </p:sp>
      <p:pic>
        <p:nvPicPr>
          <p:cNvPr id="4" name="Picture 3">
            <a:extLst>
              <a:ext uri="{FF2B5EF4-FFF2-40B4-BE49-F238E27FC236}">
                <a16:creationId xmlns:a16="http://schemas.microsoft.com/office/drawing/2014/main" id="{FE9EFE1F-4BE9-6018-1218-EA0BC481A4DC}"/>
              </a:ext>
            </a:extLst>
          </p:cNvPr>
          <p:cNvPicPr>
            <a:picLocks noChangeAspect="1"/>
          </p:cNvPicPr>
          <p:nvPr/>
        </p:nvPicPr>
        <p:blipFill>
          <a:blip r:embed="rId3"/>
          <a:stretch>
            <a:fillRect/>
          </a:stretch>
        </p:blipFill>
        <p:spPr>
          <a:xfrm>
            <a:off x="8340146" y="1501914"/>
            <a:ext cx="2977492" cy="3836710"/>
          </a:xfrm>
          <a:prstGeom prst="rect">
            <a:avLst/>
          </a:prstGeom>
          <a:solidFill>
            <a:srgbClr val="FFFFFF">
              <a:shade val="85000"/>
            </a:srgbClr>
          </a:solidFill>
          <a:ln w="88900" cap="sq">
            <a:solidFill>
              <a:srgbClr val="FFFFFF"/>
            </a:solidFill>
            <a:miter lim="800000"/>
          </a:ln>
          <a:effectLst>
            <a:glow rad="63500">
              <a:schemeClr val="accent2">
                <a:satMod val="175000"/>
                <a:alpha val="40000"/>
              </a:schemeClr>
            </a:glow>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618214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3BDDE-B9DF-B784-1FFC-F25444DAF7BE}"/>
              </a:ext>
            </a:extLst>
          </p:cNvPr>
          <p:cNvSpPr>
            <a:spLocks noGrp="1"/>
          </p:cNvSpPr>
          <p:nvPr>
            <p:ph type="title"/>
          </p:nvPr>
        </p:nvSpPr>
        <p:spPr>
          <a:xfrm>
            <a:off x="593962" y="361621"/>
            <a:ext cx="10691337" cy="1140090"/>
          </a:xfrm>
        </p:spPr>
        <p:txBody>
          <a:bodyPr vert="horz" lIns="91440" tIns="45720" rIns="91440" bIns="45720" rtlCol="0" anchor="ctr">
            <a:noAutofit/>
          </a:bodyPr>
          <a:lstStyle>
            <a:defPPr>
              <a:defRPr lang="en-US"/>
            </a:defPPr>
            <a:lvl1pPr marL="0" algn="l" defTabSz="1198047" rtl="0" eaLnBrk="1" latinLnBrk="0" hangingPunct="1">
              <a:defRPr sz="2358" kern="1200">
                <a:solidFill>
                  <a:schemeClr val="tx1"/>
                </a:solidFill>
                <a:latin typeface="+mn-lt"/>
                <a:ea typeface="+mn-ea"/>
                <a:cs typeface="+mn-cs"/>
              </a:defRPr>
            </a:lvl1pPr>
            <a:lvl2pPr marL="599023" algn="l" defTabSz="1198047" rtl="0" eaLnBrk="1" latinLnBrk="0" hangingPunct="1">
              <a:defRPr sz="2358" kern="1200">
                <a:solidFill>
                  <a:schemeClr val="tx1"/>
                </a:solidFill>
                <a:latin typeface="+mn-lt"/>
                <a:ea typeface="+mn-ea"/>
                <a:cs typeface="+mn-cs"/>
              </a:defRPr>
            </a:lvl2pPr>
            <a:lvl3pPr marL="1198047" algn="l" defTabSz="1198047" rtl="0" eaLnBrk="1" latinLnBrk="0" hangingPunct="1">
              <a:defRPr sz="2358" kern="1200">
                <a:solidFill>
                  <a:schemeClr val="tx1"/>
                </a:solidFill>
                <a:latin typeface="+mn-lt"/>
                <a:ea typeface="+mn-ea"/>
                <a:cs typeface="+mn-cs"/>
              </a:defRPr>
            </a:lvl3pPr>
            <a:lvl4pPr marL="1797070" algn="l" defTabSz="1198047" rtl="0" eaLnBrk="1" latinLnBrk="0" hangingPunct="1">
              <a:defRPr sz="2358" kern="1200">
                <a:solidFill>
                  <a:schemeClr val="tx1"/>
                </a:solidFill>
                <a:latin typeface="+mn-lt"/>
                <a:ea typeface="+mn-ea"/>
                <a:cs typeface="+mn-cs"/>
              </a:defRPr>
            </a:lvl4pPr>
            <a:lvl5pPr marL="2396094" algn="l" defTabSz="1198047" rtl="0" eaLnBrk="1" latinLnBrk="0" hangingPunct="1">
              <a:defRPr sz="2358" kern="1200">
                <a:solidFill>
                  <a:schemeClr val="tx1"/>
                </a:solidFill>
                <a:latin typeface="+mn-lt"/>
                <a:ea typeface="+mn-ea"/>
                <a:cs typeface="+mn-cs"/>
              </a:defRPr>
            </a:lvl5pPr>
            <a:lvl6pPr marL="2995117" algn="l" defTabSz="1198047" rtl="0" eaLnBrk="1" latinLnBrk="0" hangingPunct="1">
              <a:defRPr sz="2358" kern="1200">
                <a:solidFill>
                  <a:schemeClr val="tx1"/>
                </a:solidFill>
                <a:latin typeface="+mn-lt"/>
                <a:ea typeface="+mn-ea"/>
                <a:cs typeface="+mn-cs"/>
              </a:defRPr>
            </a:lvl6pPr>
            <a:lvl7pPr marL="3594141" algn="l" defTabSz="1198047" rtl="0" eaLnBrk="1" latinLnBrk="0" hangingPunct="1">
              <a:defRPr sz="2358" kern="1200">
                <a:solidFill>
                  <a:schemeClr val="tx1"/>
                </a:solidFill>
                <a:latin typeface="+mn-lt"/>
                <a:ea typeface="+mn-ea"/>
                <a:cs typeface="+mn-cs"/>
              </a:defRPr>
            </a:lvl7pPr>
            <a:lvl8pPr marL="4193164" algn="l" defTabSz="1198047" rtl="0" eaLnBrk="1" latinLnBrk="0" hangingPunct="1">
              <a:defRPr sz="2358" kern="1200">
                <a:solidFill>
                  <a:schemeClr val="tx1"/>
                </a:solidFill>
                <a:latin typeface="+mn-lt"/>
                <a:ea typeface="+mn-ea"/>
                <a:cs typeface="+mn-cs"/>
              </a:defRPr>
            </a:lvl8pPr>
            <a:lvl9pPr marL="4792188" algn="l" defTabSz="1198047" rtl="0" eaLnBrk="1" latinLnBrk="0" hangingPunct="1">
              <a:defRPr sz="2358" kern="1200">
                <a:solidFill>
                  <a:schemeClr val="tx1"/>
                </a:solidFill>
                <a:latin typeface="+mn-lt"/>
                <a:ea typeface="+mn-ea"/>
                <a:cs typeface="+mn-cs"/>
              </a:defRPr>
            </a:lvl9pPr>
          </a:lstStyle>
          <a:p>
            <a:r>
              <a:rPr lang="en-CA" sz="4800" b="1" dirty="0">
                <a:cs typeface="Calibri"/>
              </a:rPr>
              <a:t>DRAFT Wildlife Management and Monitoring Plan (WMMP) — Wildlife</a:t>
            </a:r>
          </a:p>
        </p:txBody>
      </p:sp>
      <p:sp>
        <p:nvSpPr>
          <p:cNvPr id="3" name="Content Placeholder 2">
            <a:extLst>
              <a:ext uri="{FF2B5EF4-FFF2-40B4-BE49-F238E27FC236}">
                <a16:creationId xmlns:a16="http://schemas.microsoft.com/office/drawing/2014/main" id="{4F985DEB-B6AE-60EC-9F74-82B0CB5406B2}"/>
              </a:ext>
            </a:extLst>
          </p:cNvPr>
          <p:cNvSpPr>
            <a:spLocks noGrp="1"/>
          </p:cNvSpPr>
          <p:nvPr>
            <p:ph idx="1"/>
          </p:nvPr>
        </p:nvSpPr>
        <p:spPr>
          <a:xfrm>
            <a:off x="503850" y="1689901"/>
            <a:ext cx="10127841" cy="4592903"/>
          </a:xfrm>
        </p:spPr>
        <p:txBody>
          <a:bodyPr>
            <a:normAutofit/>
          </a:bodyPr>
          <a:lstStyle>
            <a:defPPr>
              <a:defRPr lang="en-US"/>
            </a:defPPr>
            <a:lvl1pPr marL="0" algn="l" defTabSz="1198047" rtl="0" eaLnBrk="1" latinLnBrk="0" hangingPunct="1">
              <a:defRPr sz="2358" kern="1200">
                <a:solidFill>
                  <a:schemeClr val="tx1"/>
                </a:solidFill>
                <a:latin typeface="+mn-lt"/>
                <a:ea typeface="+mn-ea"/>
                <a:cs typeface="+mn-cs"/>
              </a:defRPr>
            </a:lvl1pPr>
            <a:lvl2pPr marL="599023" algn="l" defTabSz="1198047" rtl="0" eaLnBrk="1" latinLnBrk="0" hangingPunct="1">
              <a:defRPr sz="2358" kern="1200">
                <a:solidFill>
                  <a:schemeClr val="tx1"/>
                </a:solidFill>
                <a:latin typeface="+mn-lt"/>
                <a:ea typeface="+mn-ea"/>
                <a:cs typeface="+mn-cs"/>
              </a:defRPr>
            </a:lvl2pPr>
            <a:lvl3pPr marL="1198047" algn="l" defTabSz="1198047" rtl="0" eaLnBrk="1" latinLnBrk="0" hangingPunct="1">
              <a:defRPr sz="2358" kern="1200">
                <a:solidFill>
                  <a:schemeClr val="tx1"/>
                </a:solidFill>
                <a:latin typeface="+mn-lt"/>
                <a:ea typeface="+mn-ea"/>
                <a:cs typeface="+mn-cs"/>
              </a:defRPr>
            </a:lvl3pPr>
            <a:lvl4pPr marL="1797070" algn="l" defTabSz="1198047" rtl="0" eaLnBrk="1" latinLnBrk="0" hangingPunct="1">
              <a:defRPr sz="2358" kern="1200">
                <a:solidFill>
                  <a:schemeClr val="tx1"/>
                </a:solidFill>
                <a:latin typeface="+mn-lt"/>
                <a:ea typeface="+mn-ea"/>
                <a:cs typeface="+mn-cs"/>
              </a:defRPr>
            </a:lvl4pPr>
            <a:lvl5pPr marL="2396094" algn="l" defTabSz="1198047" rtl="0" eaLnBrk="1" latinLnBrk="0" hangingPunct="1">
              <a:defRPr sz="2358" kern="1200">
                <a:solidFill>
                  <a:schemeClr val="tx1"/>
                </a:solidFill>
                <a:latin typeface="+mn-lt"/>
                <a:ea typeface="+mn-ea"/>
                <a:cs typeface="+mn-cs"/>
              </a:defRPr>
            </a:lvl5pPr>
            <a:lvl6pPr marL="2995117" algn="l" defTabSz="1198047" rtl="0" eaLnBrk="1" latinLnBrk="0" hangingPunct="1">
              <a:defRPr sz="2358" kern="1200">
                <a:solidFill>
                  <a:schemeClr val="tx1"/>
                </a:solidFill>
                <a:latin typeface="+mn-lt"/>
                <a:ea typeface="+mn-ea"/>
                <a:cs typeface="+mn-cs"/>
              </a:defRPr>
            </a:lvl6pPr>
            <a:lvl7pPr marL="3594141" algn="l" defTabSz="1198047" rtl="0" eaLnBrk="1" latinLnBrk="0" hangingPunct="1">
              <a:defRPr sz="2358" kern="1200">
                <a:solidFill>
                  <a:schemeClr val="tx1"/>
                </a:solidFill>
                <a:latin typeface="+mn-lt"/>
                <a:ea typeface="+mn-ea"/>
                <a:cs typeface="+mn-cs"/>
              </a:defRPr>
            </a:lvl7pPr>
            <a:lvl8pPr marL="4193164" algn="l" defTabSz="1198047" rtl="0" eaLnBrk="1" latinLnBrk="0" hangingPunct="1">
              <a:defRPr sz="2358" kern="1200">
                <a:solidFill>
                  <a:schemeClr val="tx1"/>
                </a:solidFill>
                <a:latin typeface="+mn-lt"/>
                <a:ea typeface="+mn-ea"/>
                <a:cs typeface="+mn-cs"/>
              </a:defRPr>
            </a:lvl8pPr>
            <a:lvl9pPr marL="4792188" algn="l" defTabSz="1198047" rtl="0" eaLnBrk="1" latinLnBrk="0" hangingPunct="1">
              <a:defRPr sz="2358" kern="1200">
                <a:solidFill>
                  <a:schemeClr val="tx1"/>
                </a:solidFill>
                <a:latin typeface="+mn-lt"/>
                <a:ea typeface="+mn-ea"/>
                <a:cs typeface="+mn-cs"/>
              </a:defRPr>
            </a:lvl9pPr>
          </a:lstStyle>
          <a:p>
            <a:pPr marL="342900" indent="-342900"/>
            <a:r>
              <a:rPr lang="en-CA" sz="2300" b="0" i="0" u="none" strike="noStrike" baseline="0" dirty="0">
                <a:solidFill>
                  <a:srgbClr val="000000"/>
                </a:solidFill>
                <a:latin typeface="Calibri" panose="020F0502020204030204" pitchFamily="34" charset="0"/>
              </a:rPr>
              <a:t>Mitigations are primarily focused on reducing areas of new clearing and disturbance, conducting clearing activities in the winter, and controlling dust and noise.</a:t>
            </a:r>
            <a:endParaRPr lang="en-CA" sz="2300" dirty="0">
              <a:solidFill>
                <a:srgbClr val="000000"/>
              </a:solidFill>
              <a:latin typeface="Calibri" panose="020F0502020204030204" pitchFamily="34" charset="0"/>
            </a:endParaRPr>
          </a:p>
          <a:p>
            <a:pPr marL="342900" indent="-342900"/>
            <a:r>
              <a:rPr lang="en-CA" sz="2300" dirty="0">
                <a:solidFill>
                  <a:srgbClr val="000000"/>
                </a:solidFill>
                <a:latin typeface="Calibri" panose="020F0502020204030204" pitchFamily="34" charset="0"/>
              </a:rPr>
              <a:t>Additional wildlife surveys will be completed before construction, in accordance with the WMMP.</a:t>
            </a:r>
          </a:p>
          <a:p>
            <a:pPr marL="342900" indent="-342900"/>
            <a:r>
              <a:rPr lang="en-CA" sz="2300" dirty="0">
                <a:solidFill>
                  <a:srgbClr val="000000"/>
                </a:solidFill>
                <a:latin typeface="Calibri"/>
                <a:cs typeface="Calibri"/>
              </a:rPr>
              <a:t>Specific to birds, the GNWT used a habitat-based approach to assessing effects on birds using habitat associations supplemented by Boreal Avian Modelling (BAM) and autonomous recording unit (ARU) data.</a:t>
            </a:r>
          </a:p>
          <a:p>
            <a:pPr marL="342900" indent="-342900"/>
            <a:r>
              <a:rPr lang="en-CA" sz="2300" dirty="0">
                <a:solidFill>
                  <a:srgbClr val="000000"/>
                </a:solidFill>
                <a:latin typeface="Calibri"/>
                <a:cs typeface="Calibri"/>
              </a:rPr>
              <a:t>The GNWT is open to considering how additional available data can be used to help design the project-specific monitoring programs included in the WMMP.</a:t>
            </a:r>
          </a:p>
          <a:p>
            <a:pPr marL="342900" indent="-342900"/>
            <a:endParaRPr lang="en-CA" sz="2338" dirty="0">
              <a:solidFill>
                <a:srgbClr val="000000"/>
              </a:solidFill>
              <a:latin typeface="Calibri" panose="020F0502020204030204" pitchFamily="34" charset="0"/>
            </a:endParaRPr>
          </a:p>
          <a:p>
            <a:pPr marL="342900" indent="-342900"/>
            <a:endParaRPr lang="en-CA" sz="2338" dirty="0">
              <a:solidFill>
                <a:srgbClr val="000000"/>
              </a:solidFill>
              <a:latin typeface="Calibri" panose="020F0502020204030204" pitchFamily="34" charset="0"/>
            </a:endParaRPr>
          </a:p>
          <a:p>
            <a:pPr algn="l"/>
            <a:endParaRPr lang="en-CA" sz="2338" b="0" i="0" u="none" strike="noStrike" baseline="0" dirty="0">
              <a:solidFill>
                <a:srgbClr val="000000"/>
              </a:solidFill>
              <a:latin typeface="Calibri" panose="020F0502020204030204" pitchFamily="34" charset="0"/>
            </a:endParaRPr>
          </a:p>
          <a:p>
            <a:pPr algn="l"/>
            <a:endParaRPr lang="en-CA" sz="2338" b="0" i="0" u="none" strike="noStrike" baseline="0" dirty="0">
              <a:solidFill>
                <a:srgbClr val="000000"/>
              </a:solidFill>
              <a:latin typeface="Calibri" panose="020F0502020204030204" pitchFamily="34" charset="0"/>
            </a:endParaRPr>
          </a:p>
          <a:p>
            <a:pPr algn="l"/>
            <a:endParaRPr lang="en-CA" sz="2338" b="0" i="0" u="none" strike="noStrike" baseline="0" dirty="0">
              <a:solidFill>
                <a:srgbClr val="000000"/>
              </a:solidFill>
              <a:latin typeface="Calibri" panose="020F0502020204030204" pitchFamily="34" charset="0"/>
            </a:endParaRPr>
          </a:p>
        </p:txBody>
      </p:sp>
      <p:sp>
        <p:nvSpPr>
          <p:cNvPr id="5" name="Slide Number Placeholder 3">
            <a:extLst>
              <a:ext uri="{FF2B5EF4-FFF2-40B4-BE49-F238E27FC236}">
                <a16:creationId xmlns:a16="http://schemas.microsoft.com/office/drawing/2014/main" id="{C7F10E74-41EC-B968-1A27-D337D7512274}"/>
              </a:ext>
            </a:extLst>
          </p:cNvPr>
          <p:cNvSpPr txBox="1">
            <a:spLocks/>
          </p:cNvSpPr>
          <p:nvPr/>
        </p:nvSpPr>
        <p:spPr>
          <a:xfrm>
            <a:off x="8947899" y="6470995"/>
            <a:ext cx="2771828" cy="365250"/>
          </a:xfrm>
          <a:prstGeom prst="rect">
            <a:avLst/>
          </a:prstGeom>
        </p:spPr>
        <p:txBody>
          <a:bodyPr vert="horz" lIns="91440" tIns="45720" rIns="91440" bIns="45720" rtlCol="0" anchor="ctr">
            <a:normAutofit/>
          </a:bodyPr>
          <a:lstStyle>
            <a:defPPr>
              <a:defRPr lang="en-US"/>
            </a:defPPr>
            <a:lvl1pPr marL="0" algn="r" defTabSz="1198047" rtl="0" eaLnBrk="1" latinLnBrk="0" hangingPunct="1">
              <a:defRPr sz="1559" kern="1200">
                <a:solidFill>
                  <a:srgbClr val="0070C0"/>
                </a:solidFill>
                <a:latin typeface="+mn-lt"/>
                <a:ea typeface="+mn-ea"/>
                <a:cs typeface="+mn-cs"/>
              </a:defRPr>
            </a:lvl1pPr>
            <a:lvl2pPr marL="599023" algn="l" defTabSz="1198047" rtl="0" eaLnBrk="1" latinLnBrk="0" hangingPunct="1">
              <a:defRPr sz="2358" kern="1200">
                <a:solidFill>
                  <a:schemeClr val="tx1"/>
                </a:solidFill>
                <a:latin typeface="+mn-lt"/>
                <a:ea typeface="+mn-ea"/>
                <a:cs typeface="+mn-cs"/>
              </a:defRPr>
            </a:lvl2pPr>
            <a:lvl3pPr marL="1198047" algn="l" defTabSz="1198047" rtl="0" eaLnBrk="1" latinLnBrk="0" hangingPunct="1">
              <a:defRPr sz="2358" kern="1200">
                <a:solidFill>
                  <a:schemeClr val="tx1"/>
                </a:solidFill>
                <a:latin typeface="+mn-lt"/>
                <a:ea typeface="+mn-ea"/>
                <a:cs typeface="+mn-cs"/>
              </a:defRPr>
            </a:lvl3pPr>
            <a:lvl4pPr marL="1797070" algn="l" defTabSz="1198047" rtl="0" eaLnBrk="1" latinLnBrk="0" hangingPunct="1">
              <a:defRPr sz="2358" kern="1200">
                <a:solidFill>
                  <a:schemeClr val="tx1"/>
                </a:solidFill>
                <a:latin typeface="+mn-lt"/>
                <a:ea typeface="+mn-ea"/>
                <a:cs typeface="+mn-cs"/>
              </a:defRPr>
            </a:lvl4pPr>
            <a:lvl5pPr marL="2396094" algn="l" defTabSz="1198047" rtl="0" eaLnBrk="1" latinLnBrk="0" hangingPunct="1">
              <a:defRPr sz="2358" kern="1200">
                <a:solidFill>
                  <a:schemeClr val="tx1"/>
                </a:solidFill>
                <a:latin typeface="+mn-lt"/>
                <a:ea typeface="+mn-ea"/>
                <a:cs typeface="+mn-cs"/>
              </a:defRPr>
            </a:lvl5pPr>
            <a:lvl6pPr marL="2995117" algn="l" defTabSz="1198047" rtl="0" eaLnBrk="1" latinLnBrk="0" hangingPunct="1">
              <a:defRPr sz="2358" kern="1200">
                <a:solidFill>
                  <a:schemeClr val="tx1"/>
                </a:solidFill>
                <a:latin typeface="+mn-lt"/>
                <a:ea typeface="+mn-ea"/>
                <a:cs typeface="+mn-cs"/>
              </a:defRPr>
            </a:lvl6pPr>
            <a:lvl7pPr marL="3594141" algn="l" defTabSz="1198047" rtl="0" eaLnBrk="1" latinLnBrk="0" hangingPunct="1">
              <a:defRPr sz="2358" kern="1200">
                <a:solidFill>
                  <a:schemeClr val="tx1"/>
                </a:solidFill>
                <a:latin typeface="+mn-lt"/>
                <a:ea typeface="+mn-ea"/>
                <a:cs typeface="+mn-cs"/>
              </a:defRPr>
            </a:lvl7pPr>
            <a:lvl8pPr marL="4193164" algn="l" defTabSz="1198047" rtl="0" eaLnBrk="1" latinLnBrk="0" hangingPunct="1">
              <a:defRPr sz="2358" kern="1200">
                <a:solidFill>
                  <a:schemeClr val="tx1"/>
                </a:solidFill>
                <a:latin typeface="+mn-lt"/>
                <a:ea typeface="+mn-ea"/>
                <a:cs typeface="+mn-cs"/>
              </a:defRPr>
            </a:lvl8pPr>
            <a:lvl9pPr marL="4792188" algn="l" defTabSz="1198047" rtl="0" eaLnBrk="1" latinLnBrk="0" hangingPunct="1">
              <a:defRPr sz="2358" kern="1200">
                <a:solidFill>
                  <a:schemeClr val="tx1"/>
                </a:solidFill>
                <a:latin typeface="+mn-lt"/>
                <a:ea typeface="+mn-ea"/>
                <a:cs typeface="+mn-cs"/>
              </a:defRPr>
            </a:lvl9pPr>
          </a:lstStyle>
          <a:p>
            <a:pPr>
              <a:spcAft>
                <a:spcPts val="600"/>
              </a:spcAft>
            </a:pPr>
            <a:fld id="{246E4F03-9AE7-4954-8E54-3B5137041FEA}" type="slidenum">
              <a:rPr lang="en-US" smtClean="0"/>
              <a:pPr>
                <a:spcAft>
                  <a:spcPts val="600"/>
                </a:spcAft>
              </a:pPr>
              <a:t>21</a:t>
            </a:fld>
            <a:endParaRPr lang="en-US" dirty="0"/>
          </a:p>
        </p:txBody>
      </p:sp>
    </p:spTree>
    <p:extLst>
      <p:ext uri="{BB962C8B-B14F-4D97-AF65-F5344CB8AC3E}">
        <p14:creationId xmlns:p14="http://schemas.microsoft.com/office/powerpoint/2010/main" val="23358045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BC3108-2F9D-7238-5335-14F147CAEC06}"/>
              </a:ext>
            </a:extLst>
          </p:cNvPr>
          <p:cNvSpPr>
            <a:spLocks noGrp="1"/>
          </p:cNvSpPr>
          <p:nvPr>
            <p:ph idx="1"/>
          </p:nvPr>
        </p:nvSpPr>
        <p:spPr>
          <a:xfrm>
            <a:off x="593963" y="747435"/>
            <a:ext cx="10691336" cy="4949693"/>
          </a:xfrm>
        </p:spPr>
        <p:txBody>
          <a:bodyPr vert="horz" lIns="91440" tIns="45720" rIns="91440" bIns="45720" rtlCol="0" anchor="t">
            <a:normAutofit/>
          </a:bodyPr>
          <a:lstStyle>
            <a:defPPr>
              <a:defRPr lang="en-US"/>
            </a:defPPr>
            <a:lvl1pPr marL="0" algn="l" defTabSz="1198047" rtl="0" eaLnBrk="1" latinLnBrk="0" hangingPunct="1">
              <a:defRPr sz="2358" kern="1200">
                <a:solidFill>
                  <a:schemeClr val="tx1"/>
                </a:solidFill>
                <a:latin typeface="+mn-lt"/>
                <a:ea typeface="+mn-ea"/>
                <a:cs typeface="+mn-cs"/>
              </a:defRPr>
            </a:lvl1pPr>
            <a:lvl2pPr marL="599023" algn="l" defTabSz="1198047" rtl="0" eaLnBrk="1" latinLnBrk="0" hangingPunct="1">
              <a:defRPr sz="2358" kern="1200">
                <a:solidFill>
                  <a:schemeClr val="tx1"/>
                </a:solidFill>
                <a:latin typeface="+mn-lt"/>
                <a:ea typeface="+mn-ea"/>
                <a:cs typeface="+mn-cs"/>
              </a:defRPr>
            </a:lvl2pPr>
            <a:lvl3pPr marL="1198047" algn="l" defTabSz="1198047" rtl="0" eaLnBrk="1" latinLnBrk="0" hangingPunct="1">
              <a:defRPr sz="2358" kern="1200">
                <a:solidFill>
                  <a:schemeClr val="tx1"/>
                </a:solidFill>
                <a:latin typeface="+mn-lt"/>
                <a:ea typeface="+mn-ea"/>
                <a:cs typeface="+mn-cs"/>
              </a:defRPr>
            </a:lvl3pPr>
            <a:lvl4pPr marL="1797070" algn="l" defTabSz="1198047" rtl="0" eaLnBrk="1" latinLnBrk="0" hangingPunct="1">
              <a:defRPr sz="2358" kern="1200">
                <a:solidFill>
                  <a:schemeClr val="tx1"/>
                </a:solidFill>
                <a:latin typeface="+mn-lt"/>
                <a:ea typeface="+mn-ea"/>
                <a:cs typeface="+mn-cs"/>
              </a:defRPr>
            </a:lvl4pPr>
            <a:lvl5pPr marL="2396094" algn="l" defTabSz="1198047" rtl="0" eaLnBrk="1" latinLnBrk="0" hangingPunct="1">
              <a:defRPr sz="2358" kern="1200">
                <a:solidFill>
                  <a:schemeClr val="tx1"/>
                </a:solidFill>
                <a:latin typeface="+mn-lt"/>
                <a:ea typeface="+mn-ea"/>
                <a:cs typeface="+mn-cs"/>
              </a:defRPr>
            </a:lvl5pPr>
            <a:lvl6pPr marL="2995117" algn="l" defTabSz="1198047" rtl="0" eaLnBrk="1" latinLnBrk="0" hangingPunct="1">
              <a:defRPr sz="2358" kern="1200">
                <a:solidFill>
                  <a:schemeClr val="tx1"/>
                </a:solidFill>
                <a:latin typeface="+mn-lt"/>
                <a:ea typeface="+mn-ea"/>
                <a:cs typeface="+mn-cs"/>
              </a:defRPr>
            </a:lvl6pPr>
            <a:lvl7pPr marL="3594141" algn="l" defTabSz="1198047" rtl="0" eaLnBrk="1" latinLnBrk="0" hangingPunct="1">
              <a:defRPr sz="2358" kern="1200">
                <a:solidFill>
                  <a:schemeClr val="tx1"/>
                </a:solidFill>
                <a:latin typeface="+mn-lt"/>
                <a:ea typeface="+mn-ea"/>
                <a:cs typeface="+mn-cs"/>
              </a:defRPr>
            </a:lvl7pPr>
            <a:lvl8pPr marL="4193164" algn="l" defTabSz="1198047" rtl="0" eaLnBrk="1" latinLnBrk="0" hangingPunct="1">
              <a:defRPr sz="2358" kern="1200">
                <a:solidFill>
                  <a:schemeClr val="tx1"/>
                </a:solidFill>
                <a:latin typeface="+mn-lt"/>
                <a:ea typeface="+mn-ea"/>
                <a:cs typeface="+mn-cs"/>
              </a:defRPr>
            </a:lvl8pPr>
            <a:lvl9pPr marL="4792188" algn="l" defTabSz="1198047" rtl="0" eaLnBrk="1" latinLnBrk="0" hangingPunct="1">
              <a:defRPr sz="2358" kern="1200">
                <a:solidFill>
                  <a:schemeClr val="tx1"/>
                </a:solidFill>
                <a:latin typeface="+mn-lt"/>
                <a:ea typeface="+mn-ea"/>
                <a:cs typeface="+mn-cs"/>
              </a:defRPr>
            </a:lvl9pPr>
          </a:lstStyle>
          <a:p>
            <a:pPr marL="0" indent="0" algn="ctr">
              <a:buNone/>
            </a:pPr>
            <a:endParaRPr lang="en-US"/>
          </a:p>
          <a:p>
            <a:pPr marL="0" indent="0" algn="ctr">
              <a:buNone/>
            </a:pPr>
            <a:endParaRPr lang="en-US"/>
          </a:p>
          <a:p>
            <a:pPr indent="0" algn="ctr">
              <a:buNone/>
            </a:pPr>
            <a:r>
              <a:rPr lang="en-US" sz="6200" b="1"/>
              <a:t>Impacts on Other Wildlife</a:t>
            </a:r>
            <a:endParaRPr lang="en-US" sz="6200" b="1">
              <a:cs typeface="Calibri"/>
            </a:endParaRPr>
          </a:p>
          <a:p>
            <a:pPr indent="0" algn="ctr">
              <a:buNone/>
            </a:pPr>
            <a:r>
              <a:rPr lang="en-US" sz="4000" b="1">
                <a:cs typeface="Calibri"/>
              </a:rPr>
              <a:t>Discussion and Questions</a:t>
            </a:r>
            <a:br>
              <a:rPr lang="en-US" sz="2350"/>
            </a:br>
            <a:endParaRPr lang="en-US" sz="2350">
              <a:cs typeface="Calibri"/>
            </a:endParaRPr>
          </a:p>
        </p:txBody>
      </p:sp>
      <p:sp>
        <p:nvSpPr>
          <p:cNvPr id="2" name="Slide Number Placeholder 3">
            <a:extLst>
              <a:ext uri="{FF2B5EF4-FFF2-40B4-BE49-F238E27FC236}">
                <a16:creationId xmlns:a16="http://schemas.microsoft.com/office/drawing/2014/main" id="{D4E03284-0505-1EAE-D1E5-B9CD5FD70E02}"/>
              </a:ext>
            </a:extLst>
          </p:cNvPr>
          <p:cNvSpPr txBox="1">
            <a:spLocks/>
          </p:cNvSpPr>
          <p:nvPr/>
        </p:nvSpPr>
        <p:spPr>
          <a:xfrm>
            <a:off x="8952276" y="6475288"/>
            <a:ext cx="2771828" cy="365250"/>
          </a:xfrm>
          <a:prstGeom prst="rect">
            <a:avLst/>
          </a:prstGeom>
        </p:spPr>
        <p:txBody>
          <a:bodyPr vert="horz" lIns="91440" tIns="45720" rIns="91440" bIns="45720" rtlCol="0" anchor="ctr">
            <a:normAutofit/>
          </a:bodyPr>
          <a:lstStyle>
            <a:defPPr>
              <a:defRPr lang="en-US"/>
            </a:defPPr>
            <a:lvl1pPr marL="0" algn="r" defTabSz="1198047" rtl="0" eaLnBrk="1" latinLnBrk="0" hangingPunct="1">
              <a:defRPr sz="1559" kern="1200">
                <a:solidFill>
                  <a:srgbClr val="0070C0"/>
                </a:solidFill>
                <a:latin typeface="+mn-lt"/>
                <a:ea typeface="+mn-ea"/>
                <a:cs typeface="+mn-cs"/>
              </a:defRPr>
            </a:lvl1pPr>
            <a:lvl2pPr marL="599023" algn="l" defTabSz="1198047" rtl="0" eaLnBrk="1" latinLnBrk="0" hangingPunct="1">
              <a:defRPr sz="2358" kern="1200">
                <a:solidFill>
                  <a:schemeClr val="tx1"/>
                </a:solidFill>
                <a:latin typeface="+mn-lt"/>
                <a:ea typeface="+mn-ea"/>
                <a:cs typeface="+mn-cs"/>
              </a:defRPr>
            </a:lvl2pPr>
            <a:lvl3pPr marL="1198047" algn="l" defTabSz="1198047" rtl="0" eaLnBrk="1" latinLnBrk="0" hangingPunct="1">
              <a:defRPr sz="2358" kern="1200">
                <a:solidFill>
                  <a:schemeClr val="tx1"/>
                </a:solidFill>
                <a:latin typeface="+mn-lt"/>
                <a:ea typeface="+mn-ea"/>
                <a:cs typeface="+mn-cs"/>
              </a:defRPr>
            </a:lvl3pPr>
            <a:lvl4pPr marL="1797070" algn="l" defTabSz="1198047" rtl="0" eaLnBrk="1" latinLnBrk="0" hangingPunct="1">
              <a:defRPr sz="2358" kern="1200">
                <a:solidFill>
                  <a:schemeClr val="tx1"/>
                </a:solidFill>
                <a:latin typeface="+mn-lt"/>
                <a:ea typeface="+mn-ea"/>
                <a:cs typeface="+mn-cs"/>
              </a:defRPr>
            </a:lvl4pPr>
            <a:lvl5pPr marL="2396094" algn="l" defTabSz="1198047" rtl="0" eaLnBrk="1" latinLnBrk="0" hangingPunct="1">
              <a:defRPr sz="2358" kern="1200">
                <a:solidFill>
                  <a:schemeClr val="tx1"/>
                </a:solidFill>
                <a:latin typeface="+mn-lt"/>
                <a:ea typeface="+mn-ea"/>
                <a:cs typeface="+mn-cs"/>
              </a:defRPr>
            </a:lvl5pPr>
            <a:lvl6pPr marL="2995117" algn="l" defTabSz="1198047" rtl="0" eaLnBrk="1" latinLnBrk="0" hangingPunct="1">
              <a:defRPr sz="2358" kern="1200">
                <a:solidFill>
                  <a:schemeClr val="tx1"/>
                </a:solidFill>
                <a:latin typeface="+mn-lt"/>
                <a:ea typeface="+mn-ea"/>
                <a:cs typeface="+mn-cs"/>
              </a:defRPr>
            </a:lvl6pPr>
            <a:lvl7pPr marL="3594141" algn="l" defTabSz="1198047" rtl="0" eaLnBrk="1" latinLnBrk="0" hangingPunct="1">
              <a:defRPr sz="2358" kern="1200">
                <a:solidFill>
                  <a:schemeClr val="tx1"/>
                </a:solidFill>
                <a:latin typeface="+mn-lt"/>
                <a:ea typeface="+mn-ea"/>
                <a:cs typeface="+mn-cs"/>
              </a:defRPr>
            </a:lvl7pPr>
            <a:lvl8pPr marL="4193164" algn="l" defTabSz="1198047" rtl="0" eaLnBrk="1" latinLnBrk="0" hangingPunct="1">
              <a:defRPr sz="2358" kern="1200">
                <a:solidFill>
                  <a:schemeClr val="tx1"/>
                </a:solidFill>
                <a:latin typeface="+mn-lt"/>
                <a:ea typeface="+mn-ea"/>
                <a:cs typeface="+mn-cs"/>
              </a:defRPr>
            </a:lvl8pPr>
            <a:lvl9pPr marL="4792188" algn="l" defTabSz="1198047" rtl="0" eaLnBrk="1" latinLnBrk="0" hangingPunct="1">
              <a:defRPr sz="2358" kern="1200">
                <a:solidFill>
                  <a:schemeClr val="tx1"/>
                </a:solidFill>
                <a:latin typeface="+mn-lt"/>
                <a:ea typeface="+mn-ea"/>
                <a:cs typeface="+mn-cs"/>
              </a:defRPr>
            </a:lvl9pPr>
          </a:lstStyle>
          <a:p>
            <a:pPr>
              <a:spcAft>
                <a:spcPts val="600"/>
              </a:spcAft>
            </a:pPr>
            <a:fld id="{246E4F03-9AE7-4954-8E54-3B5137041FEA}" type="slidenum">
              <a:rPr lang="en-US" smtClean="0"/>
              <a:pPr>
                <a:spcAft>
                  <a:spcPts val="600"/>
                </a:spcAft>
              </a:pPr>
              <a:t>22</a:t>
            </a:fld>
            <a:endParaRPr lang="en-US" dirty="0"/>
          </a:p>
        </p:txBody>
      </p:sp>
    </p:spTree>
    <p:extLst>
      <p:ext uri="{BB962C8B-B14F-4D97-AF65-F5344CB8AC3E}">
        <p14:creationId xmlns:p14="http://schemas.microsoft.com/office/powerpoint/2010/main" val="10291485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062831" y="4029868"/>
            <a:ext cx="10301547" cy="1296175"/>
            <a:chOff x="762000" y="3028950"/>
            <a:chExt cx="7929562" cy="976312"/>
          </a:xfrm>
        </p:grpSpPr>
        <p:sp>
          <p:nvSpPr>
            <p:cNvPr id="6" name="Title 1"/>
            <p:cNvSpPr txBox="1">
              <a:spLocks/>
            </p:cNvSpPr>
            <p:nvPr/>
          </p:nvSpPr>
          <p:spPr>
            <a:xfrm>
              <a:off x="762000" y="3028950"/>
              <a:ext cx="7924800" cy="802479"/>
            </a:xfrm>
            <a:prstGeom prst="rect">
              <a:avLst/>
            </a:prstGeom>
          </p:spPr>
          <p:txBody>
            <a:bodyPr lIns="91440" tIns="45720" rIns="91440" bIns="45720" anchor="t">
              <a:normAutofit/>
            </a:bodyPr>
            <a:lstStyle>
              <a:lvl1pPr algn="r" defTabSz="914400" rtl="0" eaLnBrk="1" latinLnBrk="0" hangingPunct="1">
                <a:spcBef>
                  <a:spcPct val="0"/>
                </a:spcBef>
                <a:buNone/>
                <a:defRPr sz="3200" kern="1200">
                  <a:solidFill>
                    <a:srgbClr val="0070C0"/>
                  </a:solidFill>
                  <a:latin typeface="+mj-lt"/>
                  <a:ea typeface="+mj-ea"/>
                  <a:cs typeface="+mj-cs"/>
                </a:defRPr>
              </a:lvl1pPr>
            </a:lstStyle>
            <a:p>
              <a:r>
                <a:rPr lang="en-US" sz="4150" dirty="0"/>
                <a:t>Impacts on Communities</a:t>
              </a:r>
              <a:endParaRPr lang="en-US" dirty="0"/>
            </a:p>
          </p:txBody>
        </p:sp>
        <p:sp>
          <p:nvSpPr>
            <p:cNvPr id="7" name="Subtitle 2"/>
            <p:cNvSpPr txBox="1">
              <a:spLocks/>
            </p:cNvSpPr>
            <p:nvPr/>
          </p:nvSpPr>
          <p:spPr>
            <a:xfrm>
              <a:off x="2290762" y="3548062"/>
              <a:ext cx="6400800" cy="457200"/>
            </a:xfrm>
            <a:prstGeom prst="rect">
              <a:avLst/>
            </a:prstGeom>
          </p:spPr>
          <p:txBody>
            <a:bodyPr>
              <a:noAutofit/>
            </a:bodyPr>
            <a:lstStyle>
              <a:lvl1pPr marL="0" indent="0" algn="r" defTabSz="914400" rtl="0" eaLnBrk="1" latinLnBrk="0" hangingPunct="1">
                <a:spcBef>
                  <a:spcPct val="20000"/>
                </a:spcBef>
                <a:buFont typeface="Arial" panose="020B0604020202020204" pitchFamily="34" charset="0"/>
                <a:buNone/>
                <a:defRPr sz="2000" kern="1200">
                  <a:solidFill>
                    <a:schemeClr val="tx1">
                      <a:lumMod val="65000"/>
                      <a:lumOff val="3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sz="2400"/>
            </a:p>
          </p:txBody>
        </p:sp>
      </p:grpSp>
      <p:sp>
        <p:nvSpPr>
          <p:cNvPr id="3" name="TextBox 2">
            <a:extLst>
              <a:ext uri="{FF2B5EF4-FFF2-40B4-BE49-F238E27FC236}">
                <a16:creationId xmlns:a16="http://schemas.microsoft.com/office/drawing/2014/main" id="{BF2F7907-B8F2-051E-321E-271E6B2FDC6F}"/>
              </a:ext>
            </a:extLst>
          </p:cNvPr>
          <p:cNvSpPr txBox="1"/>
          <p:nvPr/>
        </p:nvSpPr>
        <p:spPr>
          <a:xfrm>
            <a:off x="3561748" y="4675431"/>
            <a:ext cx="780872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2400" dirty="0">
                <a:solidFill>
                  <a:srgbClr val="595959"/>
                </a:solidFill>
              </a:rPr>
              <a:t>Mackenzie Valley Environmental Impact Review Board </a:t>
            </a:r>
            <a:endParaRPr lang="en-GB" dirty="0">
              <a:solidFill>
                <a:srgbClr val="000000"/>
              </a:solidFill>
            </a:endParaRPr>
          </a:p>
          <a:p>
            <a:pPr algn="r"/>
            <a:r>
              <a:rPr lang="en-US" sz="2400" dirty="0">
                <a:solidFill>
                  <a:srgbClr val="595959"/>
                </a:solidFill>
              </a:rPr>
              <a:t>Technical Sessions</a:t>
            </a:r>
            <a:r>
              <a:rPr lang="en-GB" sz="2400" dirty="0">
                <a:cs typeface="Calibri"/>
              </a:rPr>
              <a:t>​</a:t>
            </a:r>
            <a:endParaRPr lang="en-GB" sz="2350" dirty="0">
              <a:cs typeface="Calibri"/>
            </a:endParaRPr>
          </a:p>
        </p:txBody>
      </p:sp>
    </p:spTree>
    <p:extLst>
      <p:ext uri="{BB962C8B-B14F-4D97-AF65-F5344CB8AC3E}">
        <p14:creationId xmlns:p14="http://schemas.microsoft.com/office/powerpoint/2010/main" val="36009788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3BDDE-B9DF-B784-1FFC-F25444DAF7BE}"/>
              </a:ext>
            </a:extLst>
          </p:cNvPr>
          <p:cNvSpPr>
            <a:spLocks noGrp="1"/>
          </p:cNvSpPr>
          <p:nvPr>
            <p:ph type="title"/>
          </p:nvPr>
        </p:nvSpPr>
        <p:spPr>
          <a:xfrm>
            <a:off x="382351" y="120145"/>
            <a:ext cx="11564783" cy="1113681"/>
          </a:xfrm>
        </p:spPr>
        <p:txBody>
          <a:bodyPr>
            <a:noAutofit/>
          </a:bodyPr>
          <a:lstStyle/>
          <a:p>
            <a:pPr algn="l"/>
            <a:r>
              <a:rPr lang="en-CA" sz="4700" b="1" dirty="0"/>
              <a:t>Notable Socio-Economic Assessment Findings</a:t>
            </a:r>
          </a:p>
        </p:txBody>
      </p:sp>
      <p:sp>
        <p:nvSpPr>
          <p:cNvPr id="3" name="Content Placeholder 2">
            <a:extLst>
              <a:ext uri="{FF2B5EF4-FFF2-40B4-BE49-F238E27FC236}">
                <a16:creationId xmlns:a16="http://schemas.microsoft.com/office/drawing/2014/main" id="{4F985DEB-B6AE-60EC-9F74-82B0CB5406B2}"/>
              </a:ext>
            </a:extLst>
          </p:cNvPr>
          <p:cNvSpPr>
            <a:spLocks noGrp="1"/>
          </p:cNvSpPr>
          <p:nvPr>
            <p:ph idx="1"/>
          </p:nvPr>
        </p:nvSpPr>
        <p:spPr>
          <a:xfrm>
            <a:off x="593964" y="1233826"/>
            <a:ext cx="7226551" cy="4592903"/>
          </a:xfrm>
        </p:spPr>
        <p:txBody>
          <a:bodyPr>
            <a:normAutofit fontScale="92500" lnSpcReduction="10000"/>
          </a:bodyPr>
          <a:lstStyle/>
          <a:p>
            <a:pPr algn="l"/>
            <a:r>
              <a:rPr lang="en-US" sz="2338" dirty="0">
                <a:solidFill>
                  <a:srgbClr val="000000"/>
                </a:solidFill>
                <a:latin typeface="Calibri" panose="020F0502020204030204" pitchFamily="34" charset="0"/>
              </a:rPr>
              <a:t>Communities </a:t>
            </a:r>
            <a:r>
              <a:rPr lang="en-US" sz="2338" dirty="0">
                <a:latin typeface="Calibri" panose="020F0502020204030204" pitchFamily="34" charset="0"/>
              </a:rPr>
              <a:t>are supportive of the Project and want to be prepared</a:t>
            </a:r>
          </a:p>
          <a:p>
            <a:r>
              <a:rPr lang="en-US" sz="2338" dirty="0">
                <a:latin typeface="Calibri" panose="020F0502020204030204" pitchFamily="34" charset="0"/>
              </a:rPr>
              <a:t>Most adverse socio-economic effects are not significant when proposed mitigations are applied</a:t>
            </a:r>
          </a:p>
          <a:p>
            <a:pPr algn="l"/>
            <a:r>
              <a:rPr lang="en-US" sz="2338" dirty="0">
                <a:latin typeface="Calibri" panose="020F0502020204030204" pitchFamily="34" charset="0"/>
              </a:rPr>
              <a:t>Positive effects in areas of education, training, employment and economy</a:t>
            </a:r>
          </a:p>
          <a:p>
            <a:pPr algn="l"/>
            <a:r>
              <a:rPr lang="en-US" sz="2338" dirty="0">
                <a:solidFill>
                  <a:srgbClr val="000000"/>
                </a:solidFill>
                <a:latin typeface="Calibri" panose="020F0502020204030204" pitchFamily="34" charset="0"/>
              </a:rPr>
              <a:t>Two significant adverse effects:</a:t>
            </a:r>
          </a:p>
          <a:p>
            <a:pPr lvl="1"/>
            <a:r>
              <a:rPr lang="en-US" sz="2000" dirty="0">
                <a:solidFill>
                  <a:srgbClr val="000000"/>
                </a:solidFill>
                <a:latin typeface="Calibri" panose="020F0502020204030204" pitchFamily="34" charset="0"/>
              </a:rPr>
              <a:t>Increased drug and alcohol availability and use (social pressures)</a:t>
            </a:r>
          </a:p>
          <a:p>
            <a:pPr lvl="1"/>
            <a:r>
              <a:rPr lang="en-US" sz="2000" dirty="0">
                <a:solidFill>
                  <a:srgbClr val="000000"/>
                </a:solidFill>
                <a:latin typeface="Calibri" panose="020F0502020204030204" pitchFamily="34" charset="0"/>
              </a:rPr>
              <a:t>Construction and operation of road will affect public safety, especially for vulnerable populations</a:t>
            </a:r>
          </a:p>
          <a:p>
            <a:r>
              <a:rPr lang="en-US" sz="2400" dirty="0">
                <a:solidFill>
                  <a:srgbClr val="000000"/>
                </a:solidFill>
                <a:latin typeface="Calibri" panose="020F0502020204030204" pitchFamily="34" charset="0"/>
              </a:rPr>
              <a:t>Community Readiness Strategy is proposed to mitigate adverse effects and enhance positive effects</a:t>
            </a:r>
          </a:p>
        </p:txBody>
      </p:sp>
      <p:sp>
        <p:nvSpPr>
          <p:cNvPr id="4" name="Slide Number Placeholder 3">
            <a:extLst>
              <a:ext uri="{FF2B5EF4-FFF2-40B4-BE49-F238E27FC236}">
                <a16:creationId xmlns:a16="http://schemas.microsoft.com/office/drawing/2014/main" id="{401A8B9C-17D4-66B8-1AB1-C4B6E7D9BAA8}"/>
              </a:ext>
            </a:extLst>
          </p:cNvPr>
          <p:cNvSpPr>
            <a:spLocks noGrp="1"/>
          </p:cNvSpPr>
          <p:nvPr>
            <p:ph type="sldNum" sz="quarter" idx="10"/>
          </p:nvPr>
        </p:nvSpPr>
        <p:spPr>
          <a:xfrm>
            <a:off x="8970863" y="6475288"/>
            <a:ext cx="2771828" cy="365250"/>
          </a:xfrm>
        </p:spPr>
        <p:txBody>
          <a:bodyPr/>
          <a:lstStyle/>
          <a:p>
            <a:fld id="{246E4F03-9AE7-4954-8E54-3B5137041FEA}" type="slidenum">
              <a:rPr lang="en-US" smtClean="0"/>
              <a:pPr/>
              <a:t>24</a:t>
            </a:fld>
            <a:endParaRPr lang="en-US"/>
          </a:p>
        </p:txBody>
      </p:sp>
      <p:pic>
        <p:nvPicPr>
          <p:cNvPr id="8" name="Picture 7">
            <a:extLst>
              <a:ext uri="{FF2B5EF4-FFF2-40B4-BE49-F238E27FC236}">
                <a16:creationId xmlns:a16="http://schemas.microsoft.com/office/drawing/2014/main" id="{11CFBD4B-379D-3654-5025-00EF18309BBC}"/>
              </a:ext>
            </a:extLst>
          </p:cNvPr>
          <p:cNvPicPr>
            <a:picLocks noChangeAspect="1"/>
          </p:cNvPicPr>
          <p:nvPr/>
        </p:nvPicPr>
        <p:blipFill>
          <a:blip r:embed="rId3"/>
          <a:stretch>
            <a:fillRect/>
          </a:stretch>
        </p:blipFill>
        <p:spPr>
          <a:xfrm>
            <a:off x="8171246" y="1233826"/>
            <a:ext cx="3326390" cy="40439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731248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3BDDE-B9DF-B784-1FFC-F25444DAF7BE}"/>
              </a:ext>
            </a:extLst>
          </p:cNvPr>
          <p:cNvSpPr>
            <a:spLocks noGrp="1"/>
          </p:cNvSpPr>
          <p:nvPr>
            <p:ph type="title"/>
          </p:nvPr>
        </p:nvSpPr>
        <p:spPr>
          <a:xfrm>
            <a:off x="593963" y="105534"/>
            <a:ext cx="10691336" cy="1060783"/>
          </a:xfrm>
        </p:spPr>
        <p:txBody>
          <a:bodyPr>
            <a:noAutofit/>
          </a:bodyPr>
          <a:lstStyle/>
          <a:p>
            <a:pPr algn="l"/>
            <a:r>
              <a:rPr lang="en-CA" sz="4800" b="1" dirty="0"/>
              <a:t>Proposed Community Readiness Strategy</a:t>
            </a:r>
          </a:p>
        </p:txBody>
      </p:sp>
      <p:sp>
        <p:nvSpPr>
          <p:cNvPr id="6" name="Text Placeholder 5">
            <a:extLst>
              <a:ext uri="{FF2B5EF4-FFF2-40B4-BE49-F238E27FC236}">
                <a16:creationId xmlns:a16="http://schemas.microsoft.com/office/drawing/2014/main" id="{D2D60C03-6651-7E75-AE9D-3ABC7C35552A}"/>
              </a:ext>
            </a:extLst>
          </p:cNvPr>
          <p:cNvSpPr>
            <a:spLocks noGrp="1"/>
          </p:cNvSpPr>
          <p:nvPr>
            <p:ph sz="half" idx="1"/>
          </p:nvPr>
        </p:nvSpPr>
        <p:spPr>
          <a:xfrm>
            <a:off x="593963" y="1262600"/>
            <a:ext cx="5543656" cy="4566231"/>
          </a:xfrm>
        </p:spPr>
        <p:txBody>
          <a:bodyPr>
            <a:normAutofit fontScale="92500" lnSpcReduction="10000"/>
          </a:bodyPr>
          <a:lstStyle/>
          <a:p>
            <a:pPr marL="371218" indent="-371218"/>
            <a:r>
              <a:rPr lang="en-CA" sz="2598" dirty="0"/>
              <a:t>Strategy is the overall approach to addressing socio-economic effects </a:t>
            </a:r>
          </a:p>
          <a:p>
            <a:pPr marL="371218" indent="-371218"/>
            <a:r>
              <a:rPr lang="en-CA" sz="2598" dirty="0"/>
              <a:t>Community input and involvement is key to decision-making </a:t>
            </a:r>
          </a:p>
          <a:p>
            <a:pPr marL="371218" indent="-371218"/>
            <a:r>
              <a:rPr lang="en-CA" sz="2598" dirty="0"/>
              <a:t>Focus is on working together with communities and partners </a:t>
            </a:r>
          </a:p>
          <a:p>
            <a:pPr marL="371218" indent="-371218"/>
            <a:r>
              <a:rPr lang="en-US" sz="2600" dirty="0"/>
              <a:t>Overseen by Mackenzie Valley Highway Corridor Working Group</a:t>
            </a:r>
          </a:p>
          <a:p>
            <a:pPr marL="734018" lvl="1" indent="-214313">
              <a:lnSpc>
                <a:spcPct val="107000"/>
              </a:lnSpc>
              <a:spcAft>
                <a:spcPts val="600"/>
              </a:spcAft>
              <a:buFont typeface="Arial" panose="020B0604020202020204" pitchFamily="34" charset="0"/>
              <a:buChar char="•"/>
            </a:pPr>
            <a:r>
              <a:rPr lang="en-US" sz="2281" b="0" i="0" u="none" strike="noStrike" baseline="0" dirty="0"/>
              <a:t>Dedicated Sub-Working Groups and Plans focused on specific issues</a:t>
            </a:r>
          </a:p>
          <a:p>
            <a:pPr marL="457200" indent="-457200">
              <a:lnSpc>
                <a:spcPct val="107000"/>
              </a:lnSpc>
              <a:spcAft>
                <a:spcPts val="600"/>
              </a:spcAft>
            </a:pPr>
            <a:r>
              <a:rPr lang="en-US" sz="2600" dirty="0"/>
              <a:t>Informed by monitoring and adaptive management</a:t>
            </a:r>
            <a:endParaRPr lang="en-US" sz="2600" b="0" i="0" u="none" strike="noStrike" baseline="0" dirty="0"/>
          </a:p>
          <a:p>
            <a:pPr marL="734018" lvl="1" indent="-214313">
              <a:lnSpc>
                <a:spcPct val="107000"/>
              </a:lnSpc>
              <a:spcAft>
                <a:spcPts val="600"/>
              </a:spcAft>
              <a:buFont typeface="Arial" panose="020B0604020202020204" pitchFamily="34" charset="0"/>
              <a:buChar char="•"/>
            </a:pPr>
            <a:endParaRPr lang="en-US" sz="2281" b="0" i="0" u="none" strike="noStrike" baseline="0" dirty="0">
              <a:latin typeface="Calibri" panose="020F0502020204030204" pitchFamily="34" charset="0"/>
            </a:endParaRPr>
          </a:p>
        </p:txBody>
      </p:sp>
      <p:sp>
        <p:nvSpPr>
          <p:cNvPr id="4" name="Slide Number Placeholder 3">
            <a:extLst>
              <a:ext uri="{FF2B5EF4-FFF2-40B4-BE49-F238E27FC236}">
                <a16:creationId xmlns:a16="http://schemas.microsoft.com/office/drawing/2014/main" id="{401A8B9C-17D4-66B8-1AB1-C4B6E7D9BAA8}"/>
              </a:ext>
            </a:extLst>
          </p:cNvPr>
          <p:cNvSpPr>
            <a:spLocks noGrp="1"/>
          </p:cNvSpPr>
          <p:nvPr>
            <p:ph type="sldNum" sz="quarter" idx="10"/>
          </p:nvPr>
        </p:nvSpPr>
        <p:spPr>
          <a:xfrm>
            <a:off x="8909447" y="6475288"/>
            <a:ext cx="2771828" cy="365250"/>
          </a:xfrm>
        </p:spPr>
        <p:txBody>
          <a:bodyPr/>
          <a:lstStyle/>
          <a:p>
            <a:fld id="{246E4F03-9AE7-4954-8E54-3B5137041FEA}" type="slidenum">
              <a:rPr lang="en-US" smtClean="0"/>
              <a:pPr/>
              <a:t>25</a:t>
            </a:fld>
            <a:endParaRPr lang="en-US"/>
          </a:p>
        </p:txBody>
      </p:sp>
      <p:pic>
        <p:nvPicPr>
          <p:cNvPr id="5" name="Picture 4">
            <a:extLst>
              <a:ext uri="{FF2B5EF4-FFF2-40B4-BE49-F238E27FC236}">
                <a16:creationId xmlns:a16="http://schemas.microsoft.com/office/drawing/2014/main" id="{8398A3CF-7EC7-63D5-DF90-8E5619BC0BD8}"/>
              </a:ext>
            </a:extLst>
          </p:cNvPr>
          <p:cNvPicPr>
            <a:picLocks noChangeAspect="1"/>
          </p:cNvPicPr>
          <p:nvPr/>
        </p:nvPicPr>
        <p:blipFill>
          <a:blip r:embed="rId3"/>
          <a:stretch>
            <a:fillRect/>
          </a:stretch>
        </p:blipFill>
        <p:spPr>
          <a:xfrm>
            <a:off x="6313441" y="1434135"/>
            <a:ext cx="4971858" cy="4566231"/>
          </a:xfrm>
          <a:prstGeom prst="rect">
            <a:avLst/>
          </a:prstGeom>
        </p:spPr>
      </p:pic>
    </p:spTree>
    <p:extLst>
      <p:ext uri="{BB962C8B-B14F-4D97-AF65-F5344CB8AC3E}">
        <p14:creationId xmlns:p14="http://schemas.microsoft.com/office/powerpoint/2010/main" val="34658921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E3832C6-5A47-698D-A30D-3AA296D8ECB9}"/>
              </a:ext>
            </a:extLst>
          </p:cNvPr>
          <p:cNvPicPr>
            <a:picLocks noChangeAspect="1"/>
          </p:cNvPicPr>
          <p:nvPr/>
        </p:nvPicPr>
        <p:blipFill>
          <a:blip r:embed="rId3"/>
          <a:stretch>
            <a:fillRect/>
          </a:stretch>
        </p:blipFill>
        <p:spPr>
          <a:xfrm>
            <a:off x="6128337" y="1147534"/>
            <a:ext cx="5345668" cy="4778910"/>
          </a:xfrm>
          <a:prstGeom prst="rect">
            <a:avLst/>
          </a:prstGeom>
        </p:spPr>
      </p:pic>
      <p:sp>
        <p:nvSpPr>
          <p:cNvPr id="6" name="Title 5">
            <a:extLst>
              <a:ext uri="{FF2B5EF4-FFF2-40B4-BE49-F238E27FC236}">
                <a16:creationId xmlns:a16="http://schemas.microsoft.com/office/drawing/2014/main" id="{CE3D467C-C630-B471-7784-C15305B8B212}"/>
              </a:ext>
            </a:extLst>
          </p:cNvPr>
          <p:cNvSpPr>
            <a:spLocks noGrp="1"/>
          </p:cNvSpPr>
          <p:nvPr>
            <p:ph type="title"/>
          </p:nvPr>
        </p:nvSpPr>
        <p:spPr>
          <a:xfrm>
            <a:off x="586677" y="161686"/>
            <a:ext cx="10691337" cy="1140090"/>
          </a:xfrm>
        </p:spPr>
        <p:txBody>
          <a:bodyPr>
            <a:normAutofit/>
          </a:bodyPr>
          <a:lstStyle/>
          <a:p>
            <a:pPr algn="l"/>
            <a:r>
              <a:rPr lang="en-CA" sz="4800" b="1" dirty="0"/>
              <a:t>Monitoring and Adaptive Management</a:t>
            </a:r>
          </a:p>
        </p:txBody>
      </p:sp>
      <p:sp>
        <p:nvSpPr>
          <p:cNvPr id="11" name="Text Placeholder 10">
            <a:extLst>
              <a:ext uri="{FF2B5EF4-FFF2-40B4-BE49-F238E27FC236}">
                <a16:creationId xmlns:a16="http://schemas.microsoft.com/office/drawing/2014/main" id="{114B983C-F724-2055-27BF-0BAA32E2C555}"/>
              </a:ext>
            </a:extLst>
          </p:cNvPr>
          <p:cNvSpPr>
            <a:spLocks noGrp="1"/>
          </p:cNvSpPr>
          <p:nvPr>
            <p:ph sz="half" idx="1"/>
          </p:nvPr>
        </p:nvSpPr>
        <p:spPr>
          <a:xfrm>
            <a:off x="572105" y="1301776"/>
            <a:ext cx="5345668" cy="4470425"/>
          </a:xfrm>
        </p:spPr>
        <p:txBody>
          <a:bodyPr>
            <a:normAutofit lnSpcReduction="10000"/>
          </a:bodyPr>
          <a:lstStyle/>
          <a:p>
            <a:pPr marL="371218" indent="-371218"/>
            <a:r>
              <a:rPr lang="en-CA" sz="2598" dirty="0"/>
              <a:t>Monitoring and adaptive management are critical components of Strategy</a:t>
            </a:r>
          </a:p>
          <a:p>
            <a:pPr marL="371218" indent="-371218"/>
            <a:r>
              <a:rPr lang="en-CA" sz="2600" dirty="0"/>
              <a:t>Ensures Community readiness Strategy is responsive to community needs and respond to changing socio-economic conditions</a:t>
            </a:r>
          </a:p>
          <a:p>
            <a:pPr marL="371218" indent="-371218"/>
            <a:r>
              <a:rPr lang="en-CA" sz="2600" dirty="0"/>
              <a:t>Indicators and monitoring will be developed collaboratively with communities</a:t>
            </a:r>
          </a:p>
        </p:txBody>
      </p:sp>
      <p:sp>
        <p:nvSpPr>
          <p:cNvPr id="5" name="Slide Number Placeholder 4">
            <a:extLst>
              <a:ext uri="{FF2B5EF4-FFF2-40B4-BE49-F238E27FC236}">
                <a16:creationId xmlns:a16="http://schemas.microsoft.com/office/drawing/2014/main" id="{97C0E042-2662-3061-45DA-767C0015B4ED}"/>
              </a:ext>
            </a:extLst>
          </p:cNvPr>
          <p:cNvSpPr>
            <a:spLocks noGrp="1"/>
          </p:cNvSpPr>
          <p:nvPr>
            <p:ph type="sldNum" sz="quarter" idx="10"/>
          </p:nvPr>
        </p:nvSpPr>
        <p:spPr>
          <a:xfrm>
            <a:off x="8919545" y="6475288"/>
            <a:ext cx="2771828" cy="365250"/>
          </a:xfrm>
        </p:spPr>
        <p:txBody>
          <a:bodyPr/>
          <a:lstStyle/>
          <a:p>
            <a:fld id="{246E4F03-9AE7-4954-8E54-3B5137041FEA}" type="slidenum">
              <a:rPr lang="en-US" smtClean="0"/>
              <a:pPr/>
              <a:t>26</a:t>
            </a:fld>
            <a:endParaRPr lang="en-US"/>
          </a:p>
        </p:txBody>
      </p:sp>
    </p:spTree>
    <p:extLst>
      <p:ext uri="{BB962C8B-B14F-4D97-AF65-F5344CB8AC3E}">
        <p14:creationId xmlns:p14="http://schemas.microsoft.com/office/powerpoint/2010/main" val="42781660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26127-67E3-5B44-1DE2-95D86EFE6D1B}"/>
              </a:ext>
            </a:extLst>
          </p:cNvPr>
          <p:cNvSpPr>
            <a:spLocks noGrp="1"/>
          </p:cNvSpPr>
          <p:nvPr>
            <p:ph type="title"/>
          </p:nvPr>
        </p:nvSpPr>
        <p:spPr>
          <a:xfrm>
            <a:off x="581584" y="214266"/>
            <a:ext cx="10691337" cy="1140090"/>
          </a:xfrm>
        </p:spPr>
        <p:txBody>
          <a:bodyPr vert="horz" lIns="91440" tIns="45720" rIns="91440" bIns="45720" rtlCol="0" anchor="ctr">
            <a:noAutofit/>
          </a:bodyPr>
          <a:lstStyle/>
          <a:p>
            <a:pPr algn="l"/>
            <a:r>
              <a:rPr lang="en-US" sz="4800" b="1" kern="1200" dirty="0">
                <a:latin typeface="+mj-lt"/>
                <a:ea typeface="+mj-ea"/>
                <a:cs typeface="+mj-cs"/>
              </a:rPr>
              <a:t>Socio-Economic Engagement</a:t>
            </a:r>
          </a:p>
        </p:txBody>
      </p:sp>
      <p:sp>
        <p:nvSpPr>
          <p:cNvPr id="10" name="TextBox 9">
            <a:extLst>
              <a:ext uri="{FF2B5EF4-FFF2-40B4-BE49-F238E27FC236}">
                <a16:creationId xmlns:a16="http://schemas.microsoft.com/office/drawing/2014/main" id="{5A12C905-9647-B79B-32CC-53F1E9CA2130}"/>
              </a:ext>
            </a:extLst>
          </p:cNvPr>
          <p:cNvSpPr txBox="1"/>
          <p:nvPr/>
        </p:nvSpPr>
        <p:spPr>
          <a:xfrm>
            <a:off x="593963" y="1280745"/>
            <a:ext cx="10691336" cy="4380841"/>
          </a:xfrm>
          <a:prstGeom prst="rect">
            <a:avLst/>
          </a:prstGeom>
        </p:spPr>
        <p:txBody>
          <a:bodyPr vert="horz" lIns="91440" tIns="45720" rIns="91440" bIns="45720" rtlCol="0">
            <a:normAutofit lnSpcReduction="10000"/>
          </a:bodyPr>
          <a:lstStyle/>
          <a:p>
            <a:pPr marL="342900" indent="-342900">
              <a:lnSpc>
                <a:spcPct val="110000"/>
              </a:lnSpc>
              <a:spcBef>
                <a:spcPts val="1000"/>
              </a:spcBef>
              <a:spcAft>
                <a:spcPts val="1000"/>
              </a:spcAft>
              <a:buFont typeface="Arial" panose="020B0604020202020204" pitchFamily="34" charset="0"/>
              <a:buChar char="•"/>
            </a:pPr>
            <a:r>
              <a:rPr lang="en-CA" sz="2400" dirty="0"/>
              <a:t>Critical component of assessment, development of mitigations, and future adaptive management and monitoring</a:t>
            </a:r>
          </a:p>
          <a:p>
            <a:pPr marL="941923" lvl="1" indent="-342900">
              <a:lnSpc>
                <a:spcPct val="110000"/>
              </a:lnSpc>
              <a:spcAft>
                <a:spcPts val="1000"/>
              </a:spcAft>
              <a:buFont typeface="Arial" panose="020B0604020202020204" pitchFamily="34" charset="0"/>
              <a:buChar char="•"/>
            </a:pPr>
            <a:r>
              <a:rPr lang="en-CA" sz="2000" dirty="0"/>
              <a:t>Engagement began in 2020 for the socio-economic assessment</a:t>
            </a:r>
          </a:p>
          <a:p>
            <a:pPr marL="342900" indent="-342900">
              <a:lnSpc>
                <a:spcPct val="110000"/>
              </a:lnSpc>
              <a:spcBef>
                <a:spcPts val="1000"/>
              </a:spcBef>
              <a:spcAft>
                <a:spcPts val="1000"/>
              </a:spcAft>
              <a:buFont typeface="Arial" panose="020B0604020202020204" pitchFamily="34" charset="0"/>
              <a:buChar char="•"/>
            </a:pPr>
            <a:r>
              <a:rPr lang="en-CA" sz="2400" dirty="0"/>
              <a:t>Ongoing engagement on Community Readiness Strategy started May 2024</a:t>
            </a:r>
          </a:p>
          <a:p>
            <a:pPr marL="1056223" lvl="1" indent="-342900" defTabSz="1187897">
              <a:lnSpc>
                <a:spcPct val="110000"/>
              </a:lnSpc>
              <a:spcBef>
                <a:spcPts val="100"/>
              </a:spcBef>
              <a:spcAft>
                <a:spcPts val="100"/>
              </a:spcAft>
              <a:buFont typeface="Arial" panose="020B0604020202020204" pitchFamily="34" charset="0"/>
              <a:buChar char="•"/>
            </a:pPr>
            <a:r>
              <a:rPr lang="en-CA" sz="2000" dirty="0"/>
              <a:t>Norman Wells, Tulita, Fort Simpson to date</a:t>
            </a:r>
          </a:p>
          <a:p>
            <a:pPr marL="1056223" lvl="1" indent="-342900" defTabSz="1187897">
              <a:lnSpc>
                <a:spcPct val="110000"/>
              </a:lnSpc>
              <a:spcBef>
                <a:spcPts val="100"/>
              </a:spcBef>
              <a:spcAft>
                <a:spcPts val="100"/>
              </a:spcAft>
              <a:buFont typeface="Arial" panose="020B0604020202020204" pitchFamily="34" charset="0"/>
              <a:buChar char="•"/>
            </a:pPr>
            <a:r>
              <a:rPr lang="en-CA" sz="2000" dirty="0"/>
              <a:t>Objectives include:</a:t>
            </a:r>
          </a:p>
          <a:p>
            <a:pPr marL="1540947" lvl="2" indent="-342900" defTabSz="1187897">
              <a:buFont typeface="Arial" panose="020B0604020202020204" pitchFamily="34" charset="0"/>
              <a:buChar char="•"/>
            </a:pPr>
            <a:r>
              <a:rPr lang="en-CA" sz="2000" dirty="0"/>
              <a:t>Discussing </a:t>
            </a:r>
            <a:r>
              <a:rPr lang="en-US" sz="2000" dirty="0"/>
              <a:t>the proposed Community Readiness Strategy </a:t>
            </a:r>
          </a:p>
          <a:p>
            <a:pPr marL="1540947" lvl="2" indent="-342900" defTabSz="1187897">
              <a:buFont typeface="Arial" panose="020B0604020202020204" pitchFamily="34" charset="0"/>
              <a:buChar char="•"/>
            </a:pPr>
            <a:r>
              <a:rPr lang="en-US" sz="2000" dirty="0"/>
              <a:t>Gathering feedback and comments on potential changes to the Community Readiness Strategy</a:t>
            </a:r>
            <a:endParaRPr lang="en-US" sz="2000" strike="sngStrike" dirty="0"/>
          </a:p>
          <a:p>
            <a:pPr marL="1483797" lvl="2" indent="-285750" defTabSz="1187897">
              <a:buFont typeface="Arial" panose="020B0604020202020204" pitchFamily="34" charset="0"/>
              <a:buChar char="•"/>
            </a:pPr>
            <a:r>
              <a:rPr lang="en-US" sz="2000" dirty="0"/>
              <a:t>Including the MVH Corridor Working Group, Sub-Working Groups and associated Plans</a:t>
            </a:r>
          </a:p>
          <a:p>
            <a:pPr marL="342900" indent="-342900">
              <a:lnSpc>
                <a:spcPct val="110000"/>
              </a:lnSpc>
              <a:spcBef>
                <a:spcPts val="1000"/>
              </a:spcBef>
              <a:spcAft>
                <a:spcPts val="1000"/>
              </a:spcAft>
              <a:buFont typeface="Arial" panose="020B0604020202020204" pitchFamily="34" charset="0"/>
              <a:buChar char="•"/>
            </a:pPr>
            <a:r>
              <a:rPr lang="en-CA" sz="2400" dirty="0"/>
              <a:t>Further community engagement meetings planned</a:t>
            </a:r>
            <a:endParaRPr lang="en-US" sz="2400" strike="sngStrike" dirty="0"/>
          </a:p>
        </p:txBody>
      </p:sp>
      <p:sp>
        <p:nvSpPr>
          <p:cNvPr id="4" name="Slide Number Placeholder 3">
            <a:extLst>
              <a:ext uri="{FF2B5EF4-FFF2-40B4-BE49-F238E27FC236}">
                <a16:creationId xmlns:a16="http://schemas.microsoft.com/office/drawing/2014/main" id="{2E5FC99F-5BE8-C490-705B-3230E7666C3E}"/>
              </a:ext>
            </a:extLst>
          </p:cNvPr>
          <p:cNvSpPr>
            <a:spLocks noGrp="1"/>
          </p:cNvSpPr>
          <p:nvPr>
            <p:ph type="sldNum" sz="quarter" idx="10"/>
          </p:nvPr>
        </p:nvSpPr>
        <p:spPr>
          <a:xfrm>
            <a:off x="8843376" y="6460507"/>
            <a:ext cx="2886790" cy="380031"/>
          </a:xfrm>
        </p:spPr>
        <p:txBody>
          <a:bodyPr vert="horz" lIns="91440" tIns="45720" rIns="91440" bIns="45720" rtlCol="0" anchor="ctr">
            <a:normAutofit/>
          </a:bodyPr>
          <a:lstStyle/>
          <a:p>
            <a:pPr>
              <a:spcAft>
                <a:spcPts val="600"/>
              </a:spcAft>
            </a:pPr>
            <a:r>
              <a:rPr lang="en-US" dirty="0"/>
              <a:t>27</a:t>
            </a:r>
          </a:p>
        </p:txBody>
      </p:sp>
    </p:spTree>
    <p:extLst>
      <p:ext uri="{BB962C8B-B14F-4D97-AF65-F5344CB8AC3E}">
        <p14:creationId xmlns:p14="http://schemas.microsoft.com/office/powerpoint/2010/main" val="34535095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BC3108-2F9D-7238-5335-14F147CAEC06}"/>
              </a:ext>
            </a:extLst>
          </p:cNvPr>
          <p:cNvSpPr>
            <a:spLocks noGrp="1"/>
          </p:cNvSpPr>
          <p:nvPr>
            <p:ph idx="1"/>
          </p:nvPr>
        </p:nvSpPr>
        <p:spPr>
          <a:xfrm>
            <a:off x="593963" y="747435"/>
            <a:ext cx="10691336" cy="4949693"/>
          </a:xfrm>
        </p:spPr>
        <p:txBody>
          <a:bodyPr vert="horz" lIns="91440" tIns="45720" rIns="91440" bIns="45720" rtlCol="0" anchor="t">
            <a:normAutofit/>
          </a:bodyPr>
          <a:lstStyle>
            <a:defPPr>
              <a:defRPr lang="en-US"/>
            </a:defPPr>
            <a:lvl1pPr marL="0" algn="l" defTabSz="1198047" rtl="0" eaLnBrk="1" latinLnBrk="0" hangingPunct="1">
              <a:defRPr sz="2358" kern="1200">
                <a:solidFill>
                  <a:schemeClr val="tx1"/>
                </a:solidFill>
                <a:latin typeface="+mn-lt"/>
                <a:ea typeface="+mn-ea"/>
                <a:cs typeface="+mn-cs"/>
              </a:defRPr>
            </a:lvl1pPr>
            <a:lvl2pPr marL="599023" algn="l" defTabSz="1198047" rtl="0" eaLnBrk="1" latinLnBrk="0" hangingPunct="1">
              <a:defRPr sz="2358" kern="1200">
                <a:solidFill>
                  <a:schemeClr val="tx1"/>
                </a:solidFill>
                <a:latin typeface="+mn-lt"/>
                <a:ea typeface="+mn-ea"/>
                <a:cs typeface="+mn-cs"/>
              </a:defRPr>
            </a:lvl2pPr>
            <a:lvl3pPr marL="1198047" algn="l" defTabSz="1198047" rtl="0" eaLnBrk="1" latinLnBrk="0" hangingPunct="1">
              <a:defRPr sz="2358" kern="1200">
                <a:solidFill>
                  <a:schemeClr val="tx1"/>
                </a:solidFill>
                <a:latin typeface="+mn-lt"/>
                <a:ea typeface="+mn-ea"/>
                <a:cs typeface="+mn-cs"/>
              </a:defRPr>
            </a:lvl3pPr>
            <a:lvl4pPr marL="1797070" algn="l" defTabSz="1198047" rtl="0" eaLnBrk="1" latinLnBrk="0" hangingPunct="1">
              <a:defRPr sz="2358" kern="1200">
                <a:solidFill>
                  <a:schemeClr val="tx1"/>
                </a:solidFill>
                <a:latin typeface="+mn-lt"/>
                <a:ea typeface="+mn-ea"/>
                <a:cs typeface="+mn-cs"/>
              </a:defRPr>
            </a:lvl4pPr>
            <a:lvl5pPr marL="2396094" algn="l" defTabSz="1198047" rtl="0" eaLnBrk="1" latinLnBrk="0" hangingPunct="1">
              <a:defRPr sz="2358" kern="1200">
                <a:solidFill>
                  <a:schemeClr val="tx1"/>
                </a:solidFill>
                <a:latin typeface="+mn-lt"/>
                <a:ea typeface="+mn-ea"/>
                <a:cs typeface="+mn-cs"/>
              </a:defRPr>
            </a:lvl5pPr>
            <a:lvl6pPr marL="2995117" algn="l" defTabSz="1198047" rtl="0" eaLnBrk="1" latinLnBrk="0" hangingPunct="1">
              <a:defRPr sz="2358" kern="1200">
                <a:solidFill>
                  <a:schemeClr val="tx1"/>
                </a:solidFill>
                <a:latin typeface="+mn-lt"/>
                <a:ea typeface="+mn-ea"/>
                <a:cs typeface="+mn-cs"/>
              </a:defRPr>
            </a:lvl6pPr>
            <a:lvl7pPr marL="3594141" algn="l" defTabSz="1198047" rtl="0" eaLnBrk="1" latinLnBrk="0" hangingPunct="1">
              <a:defRPr sz="2358" kern="1200">
                <a:solidFill>
                  <a:schemeClr val="tx1"/>
                </a:solidFill>
                <a:latin typeface="+mn-lt"/>
                <a:ea typeface="+mn-ea"/>
                <a:cs typeface="+mn-cs"/>
              </a:defRPr>
            </a:lvl7pPr>
            <a:lvl8pPr marL="4193164" algn="l" defTabSz="1198047" rtl="0" eaLnBrk="1" latinLnBrk="0" hangingPunct="1">
              <a:defRPr sz="2358" kern="1200">
                <a:solidFill>
                  <a:schemeClr val="tx1"/>
                </a:solidFill>
                <a:latin typeface="+mn-lt"/>
                <a:ea typeface="+mn-ea"/>
                <a:cs typeface="+mn-cs"/>
              </a:defRPr>
            </a:lvl8pPr>
            <a:lvl9pPr marL="4792188" algn="l" defTabSz="1198047" rtl="0" eaLnBrk="1" latinLnBrk="0" hangingPunct="1">
              <a:defRPr sz="2358" kern="1200">
                <a:solidFill>
                  <a:schemeClr val="tx1"/>
                </a:solidFill>
                <a:latin typeface="+mn-lt"/>
                <a:ea typeface="+mn-ea"/>
                <a:cs typeface="+mn-cs"/>
              </a:defRPr>
            </a:lvl9pPr>
          </a:lstStyle>
          <a:p>
            <a:pPr marL="0" indent="0" algn="ctr">
              <a:buNone/>
            </a:pPr>
            <a:endParaRPr lang="en-US"/>
          </a:p>
          <a:p>
            <a:pPr marL="0" indent="0" algn="ctr">
              <a:buNone/>
            </a:pPr>
            <a:endParaRPr lang="en-US"/>
          </a:p>
          <a:p>
            <a:pPr indent="0" algn="ctr">
              <a:buNone/>
            </a:pPr>
            <a:r>
              <a:rPr lang="en-US" sz="6200" b="1" dirty="0"/>
              <a:t>Impacts to Communities</a:t>
            </a:r>
            <a:endParaRPr lang="en-US" sz="6200" b="1" dirty="0">
              <a:cs typeface="Calibri"/>
            </a:endParaRPr>
          </a:p>
          <a:p>
            <a:pPr indent="0" algn="ctr">
              <a:buNone/>
            </a:pPr>
            <a:r>
              <a:rPr lang="en-US" sz="4000" b="1" dirty="0">
                <a:cs typeface="Calibri"/>
              </a:rPr>
              <a:t>Discussion and Questions</a:t>
            </a:r>
            <a:br>
              <a:rPr lang="en-US" sz="2350" dirty="0"/>
            </a:br>
            <a:endParaRPr lang="en-US" sz="2350">
              <a:cs typeface="Calibri"/>
            </a:endParaRPr>
          </a:p>
        </p:txBody>
      </p:sp>
      <p:sp>
        <p:nvSpPr>
          <p:cNvPr id="2" name="Slide Number Placeholder 3">
            <a:extLst>
              <a:ext uri="{FF2B5EF4-FFF2-40B4-BE49-F238E27FC236}">
                <a16:creationId xmlns:a16="http://schemas.microsoft.com/office/drawing/2014/main" id="{68537459-0986-1C81-BFEB-E82DD5E3A771}"/>
              </a:ext>
            </a:extLst>
          </p:cNvPr>
          <p:cNvSpPr txBox="1">
            <a:spLocks/>
          </p:cNvSpPr>
          <p:nvPr/>
        </p:nvSpPr>
        <p:spPr>
          <a:xfrm>
            <a:off x="8989854" y="6475288"/>
            <a:ext cx="2771828" cy="365250"/>
          </a:xfrm>
          <a:prstGeom prst="rect">
            <a:avLst/>
          </a:prstGeom>
        </p:spPr>
        <p:txBody>
          <a:bodyPr vert="horz" lIns="91440" tIns="45720" rIns="91440" bIns="45720" rtlCol="0" anchor="ctr">
            <a:normAutofit/>
          </a:bodyPr>
          <a:lstStyle>
            <a:defPPr>
              <a:defRPr lang="en-US"/>
            </a:defPPr>
            <a:lvl1pPr marL="0" algn="r" defTabSz="1198047" rtl="0" eaLnBrk="1" latinLnBrk="0" hangingPunct="1">
              <a:defRPr sz="1559" kern="1200">
                <a:solidFill>
                  <a:srgbClr val="0070C0"/>
                </a:solidFill>
                <a:latin typeface="+mn-lt"/>
                <a:ea typeface="+mn-ea"/>
                <a:cs typeface="+mn-cs"/>
              </a:defRPr>
            </a:lvl1pPr>
            <a:lvl2pPr marL="599023" algn="l" defTabSz="1198047" rtl="0" eaLnBrk="1" latinLnBrk="0" hangingPunct="1">
              <a:defRPr sz="2358" kern="1200">
                <a:solidFill>
                  <a:schemeClr val="tx1"/>
                </a:solidFill>
                <a:latin typeface="+mn-lt"/>
                <a:ea typeface="+mn-ea"/>
                <a:cs typeface="+mn-cs"/>
              </a:defRPr>
            </a:lvl2pPr>
            <a:lvl3pPr marL="1198047" algn="l" defTabSz="1198047" rtl="0" eaLnBrk="1" latinLnBrk="0" hangingPunct="1">
              <a:defRPr sz="2358" kern="1200">
                <a:solidFill>
                  <a:schemeClr val="tx1"/>
                </a:solidFill>
                <a:latin typeface="+mn-lt"/>
                <a:ea typeface="+mn-ea"/>
                <a:cs typeface="+mn-cs"/>
              </a:defRPr>
            </a:lvl3pPr>
            <a:lvl4pPr marL="1797070" algn="l" defTabSz="1198047" rtl="0" eaLnBrk="1" latinLnBrk="0" hangingPunct="1">
              <a:defRPr sz="2358" kern="1200">
                <a:solidFill>
                  <a:schemeClr val="tx1"/>
                </a:solidFill>
                <a:latin typeface="+mn-lt"/>
                <a:ea typeface="+mn-ea"/>
                <a:cs typeface="+mn-cs"/>
              </a:defRPr>
            </a:lvl4pPr>
            <a:lvl5pPr marL="2396094" algn="l" defTabSz="1198047" rtl="0" eaLnBrk="1" latinLnBrk="0" hangingPunct="1">
              <a:defRPr sz="2358" kern="1200">
                <a:solidFill>
                  <a:schemeClr val="tx1"/>
                </a:solidFill>
                <a:latin typeface="+mn-lt"/>
                <a:ea typeface="+mn-ea"/>
                <a:cs typeface="+mn-cs"/>
              </a:defRPr>
            </a:lvl5pPr>
            <a:lvl6pPr marL="2995117" algn="l" defTabSz="1198047" rtl="0" eaLnBrk="1" latinLnBrk="0" hangingPunct="1">
              <a:defRPr sz="2358" kern="1200">
                <a:solidFill>
                  <a:schemeClr val="tx1"/>
                </a:solidFill>
                <a:latin typeface="+mn-lt"/>
                <a:ea typeface="+mn-ea"/>
                <a:cs typeface="+mn-cs"/>
              </a:defRPr>
            </a:lvl6pPr>
            <a:lvl7pPr marL="3594141" algn="l" defTabSz="1198047" rtl="0" eaLnBrk="1" latinLnBrk="0" hangingPunct="1">
              <a:defRPr sz="2358" kern="1200">
                <a:solidFill>
                  <a:schemeClr val="tx1"/>
                </a:solidFill>
                <a:latin typeface="+mn-lt"/>
                <a:ea typeface="+mn-ea"/>
                <a:cs typeface="+mn-cs"/>
              </a:defRPr>
            </a:lvl7pPr>
            <a:lvl8pPr marL="4193164" algn="l" defTabSz="1198047" rtl="0" eaLnBrk="1" latinLnBrk="0" hangingPunct="1">
              <a:defRPr sz="2358" kern="1200">
                <a:solidFill>
                  <a:schemeClr val="tx1"/>
                </a:solidFill>
                <a:latin typeface="+mn-lt"/>
                <a:ea typeface="+mn-ea"/>
                <a:cs typeface="+mn-cs"/>
              </a:defRPr>
            </a:lvl8pPr>
            <a:lvl9pPr marL="4792188" algn="l" defTabSz="1198047" rtl="0" eaLnBrk="1" latinLnBrk="0" hangingPunct="1">
              <a:defRPr sz="2358" kern="1200">
                <a:solidFill>
                  <a:schemeClr val="tx1"/>
                </a:solidFill>
                <a:latin typeface="+mn-lt"/>
                <a:ea typeface="+mn-ea"/>
                <a:cs typeface="+mn-cs"/>
              </a:defRPr>
            </a:lvl9pPr>
          </a:lstStyle>
          <a:p>
            <a:pPr>
              <a:spcAft>
                <a:spcPts val="600"/>
              </a:spcAft>
            </a:pPr>
            <a:fld id="{246E4F03-9AE7-4954-8E54-3B5137041FEA}" type="slidenum">
              <a:rPr lang="en-US" smtClean="0"/>
              <a:pPr>
                <a:spcAft>
                  <a:spcPts val="600"/>
                </a:spcAft>
              </a:pPr>
              <a:t>28</a:t>
            </a:fld>
            <a:endParaRPr lang="en-US" dirty="0"/>
          </a:p>
        </p:txBody>
      </p:sp>
    </p:spTree>
    <p:extLst>
      <p:ext uri="{BB962C8B-B14F-4D97-AF65-F5344CB8AC3E}">
        <p14:creationId xmlns:p14="http://schemas.microsoft.com/office/powerpoint/2010/main" val="802453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062831" y="4029868"/>
            <a:ext cx="10301547" cy="1296175"/>
            <a:chOff x="762000" y="3028950"/>
            <a:chExt cx="7929562" cy="976312"/>
          </a:xfrm>
        </p:grpSpPr>
        <p:sp>
          <p:nvSpPr>
            <p:cNvPr id="6" name="Title 1"/>
            <p:cNvSpPr txBox="1">
              <a:spLocks/>
            </p:cNvSpPr>
            <p:nvPr/>
          </p:nvSpPr>
          <p:spPr>
            <a:xfrm>
              <a:off x="762000" y="3028950"/>
              <a:ext cx="7924800" cy="802479"/>
            </a:xfrm>
            <a:prstGeom prst="rect">
              <a:avLst/>
            </a:prstGeom>
          </p:spPr>
          <p:txBody>
            <a:bodyPr lIns="91440" tIns="45720" rIns="91440" bIns="45720" anchor="t">
              <a:normAutofit fontScale="92500" lnSpcReduction="20000"/>
            </a:bodyPr>
            <a:lstStyle>
              <a:lvl1pPr algn="r" defTabSz="914400" rtl="0" eaLnBrk="1" latinLnBrk="0" hangingPunct="1">
                <a:spcBef>
                  <a:spcPct val="0"/>
                </a:spcBef>
                <a:buNone/>
                <a:defRPr sz="3200" kern="1200">
                  <a:solidFill>
                    <a:srgbClr val="0070C0"/>
                  </a:solidFill>
                  <a:latin typeface="+mj-lt"/>
                  <a:ea typeface="+mj-ea"/>
                  <a:cs typeface="+mj-cs"/>
                </a:defRPr>
              </a:lvl1pPr>
            </a:lstStyle>
            <a:p>
              <a:r>
                <a:rPr lang="en-US" sz="4150"/>
                <a:t>Impacts on Culture and Traditional Land Use and Harvesting</a:t>
              </a:r>
              <a:endParaRPr lang="en-US"/>
            </a:p>
          </p:txBody>
        </p:sp>
        <p:sp>
          <p:nvSpPr>
            <p:cNvPr id="7" name="Subtitle 2"/>
            <p:cNvSpPr txBox="1">
              <a:spLocks/>
            </p:cNvSpPr>
            <p:nvPr/>
          </p:nvSpPr>
          <p:spPr>
            <a:xfrm>
              <a:off x="2290762" y="3548062"/>
              <a:ext cx="6400800" cy="457200"/>
            </a:xfrm>
            <a:prstGeom prst="rect">
              <a:avLst/>
            </a:prstGeom>
          </p:spPr>
          <p:txBody>
            <a:bodyPr>
              <a:noAutofit/>
            </a:bodyPr>
            <a:lstStyle>
              <a:lvl1pPr marL="0" indent="0" algn="r" defTabSz="914400" rtl="0" eaLnBrk="1" latinLnBrk="0" hangingPunct="1">
                <a:spcBef>
                  <a:spcPct val="20000"/>
                </a:spcBef>
                <a:buFont typeface="Arial" panose="020B0604020202020204" pitchFamily="34" charset="0"/>
                <a:buNone/>
                <a:defRPr sz="2000" kern="1200">
                  <a:solidFill>
                    <a:schemeClr val="tx1">
                      <a:lumMod val="65000"/>
                      <a:lumOff val="3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sz="2400"/>
            </a:p>
          </p:txBody>
        </p:sp>
      </p:grpSp>
      <p:sp>
        <p:nvSpPr>
          <p:cNvPr id="3" name="TextBox 2">
            <a:extLst>
              <a:ext uri="{FF2B5EF4-FFF2-40B4-BE49-F238E27FC236}">
                <a16:creationId xmlns:a16="http://schemas.microsoft.com/office/drawing/2014/main" id="{BF2F7907-B8F2-051E-321E-271E6B2FDC6F}"/>
              </a:ext>
            </a:extLst>
          </p:cNvPr>
          <p:cNvSpPr txBox="1"/>
          <p:nvPr/>
        </p:nvSpPr>
        <p:spPr>
          <a:xfrm>
            <a:off x="3561748" y="4905670"/>
            <a:ext cx="780872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2400">
                <a:solidFill>
                  <a:srgbClr val="595959"/>
                </a:solidFill>
              </a:rPr>
              <a:t>Mackenzie Valley Environmental Impact Review Board </a:t>
            </a:r>
            <a:endParaRPr lang="en-GB">
              <a:solidFill>
                <a:srgbClr val="000000"/>
              </a:solidFill>
            </a:endParaRPr>
          </a:p>
          <a:p>
            <a:pPr algn="r"/>
            <a:r>
              <a:rPr lang="en-US" sz="2400">
                <a:solidFill>
                  <a:srgbClr val="595959"/>
                </a:solidFill>
              </a:rPr>
              <a:t>Technical Sessions</a:t>
            </a:r>
            <a:r>
              <a:rPr lang="en-GB" sz="2400">
                <a:cs typeface="Calibri"/>
              </a:rPr>
              <a:t>​</a:t>
            </a:r>
            <a:endParaRPr lang="en-GB" sz="2350">
              <a:cs typeface="Calibri"/>
            </a:endParaRPr>
          </a:p>
        </p:txBody>
      </p:sp>
    </p:spTree>
    <p:extLst>
      <p:ext uri="{BB962C8B-B14F-4D97-AF65-F5344CB8AC3E}">
        <p14:creationId xmlns:p14="http://schemas.microsoft.com/office/powerpoint/2010/main" val="1031000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062831" y="4029868"/>
            <a:ext cx="10301547" cy="1296175"/>
            <a:chOff x="762000" y="3028950"/>
            <a:chExt cx="7929562" cy="976312"/>
          </a:xfrm>
        </p:grpSpPr>
        <p:sp>
          <p:nvSpPr>
            <p:cNvPr id="6" name="Title 1"/>
            <p:cNvSpPr txBox="1">
              <a:spLocks/>
            </p:cNvSpPr>
            <p:nvPr/>
          </p:nvSpPr>
          <p:spPr>
            <a:xfrm>
              <a:off x="762000" y="3028950"/>
              <a:ext cx="7924800" cy="802479"/>
            </a:xfrm>
            <a:prstGeom prst="rect">
              <a:avLst/>
            </a:prstGeom>
          </p:spPr>
          <p:txBody>
            <a:bodyPr lIns="91440" tIns="45720" rIns="91440" bIns="45720" anchor="t">
              <a:normAutofit/>
            </a:bodyPr>
            <a:lstStyle>
              <a:lvl1pPr algn="r" defTabSz="914400" rtl="0" eaLnBrk="1" latinLnBrk="0" hangingPunct="1">
                <a:spcBef>
                  <a:spcPct val="0"/>
                </a:spcBef>
                <a:buNone/>
                <a:defRPr sz="3200" kern="1200">
                  <a:solidFill>
                    <a:srgbClr val="0070C0"/>
                  </a:solidFill>
                  <a:latin typeface="+mj-lt"/>
                  <a:ea typeface="+mj-ea"/>
                  <a:cs typeface="+mj-cs"/>
                </a:defRPr>
              </a:lvl1pPr>
            </a:lstStyle>
            <a:p>
              <a:r>
                <a:rPr lang="en-US" sz="4150" dirty="0"/>
                <a:t>Project Overview</a:t>
              </a:r>
              <a:endParaRPr lang="en-US" sz="4157" dirty="0"/>
            </a:p>
          </p:txBody>
        </p:sp>
        <p:sp>
          <p:nvSpPr>
            <p:cNvPr id="7" name="Subtitle 2"/>
            <p:cNvSpPr txBox="1">
              <a:spLocks/>
            </p:cNvSpPr>
            <p:nvPr/>
          </p:nvSpPr>
          <p:spPr>
            <a:xfrm>
              <a:off x="2290762" y="3548062"/>
              <a:ext cx="6400800" cy="457200"/>
            </a:xfrm>
            <a:prstGeom prst="rect">
              <a:avLst/>
            </a:prstGeom>
          </p:spPr>
          <p:txBody>
            <a:bodyPr>
              <a:noAutofit/>
            </a:bodyPr>
            <a:lstStyle>
              <a:lvl1pPr marL="0" indent="0" algn="r" defTabSz="914400" rtl="0" eaLnBrk="1" latinLnBrk="0" hangingPunct="1">
                <a:spcBef>
                  <a:spcPct val="20000"/>
                </a:spcBef>
                <a:buFont typeface="Arial" panose="020B0604020202020204" pitchFamily="34" charset="0"/>
                <a:buNone/>
                <a:defRPr sz="2000" kern="1200">
                  <a:solidFill>
                    <a:schemeClr val="tx1">
                      <a:lumMod val="65000"/>
                      <a:lumOff val="3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sz="2400"/>
            </a:p>
          </p:txBody>
        </p:sp>
      </p:grpSp>
      <p:sp>
        <p:nvSpPr>
          <p:cNvPr id="2" name="TextBox 1">
            <a:extLst>
              <a:ext uri="{FF2B5EF4-FFF2-40B4-BE49-F238E27FC236}">
                <a16:creationId xmlns:a16="http://schemas.microsoft.com/office/drawing/2014/main" id="{F18D278C-24D4-FFFC-9EE4-E40C96B9BF56}"/>
              </a:ext>
            </a:extLst>
          </p:cNvPr>
          <p:cNvSpPr txBox="1"/>
          <p:nvPr/>
        </p:nvSpPr>
        <p:spPr>
          <a:xfrm>
            <a:off x="3561748" y="4675431"/>
            <a:ext cx="780872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2400" dirty="0">
                <a:solidFill>
                  <a:srgbClr val="595959"/>
                </a:solidFill>
              </a:rPr>
              <a:t>Mackenzie Valley Environmental Impact Review Board </a:t>
            </a:r>
            <a:endParaRPr lang="en-GB" dirty="0">
              <a:solidFill>
                <a:srgbClr val="000000"/>
              </a:solidFill>
            </a:endParaRPr>
          </a:p>
          <a:p>
            <a:pPr algn="r"/>
            <a:r>
              <a:rPr lang="en-US" sz="2400" dirty="0">
                <a:solidFill>
                  <a:srgbClr val="595959"/>
                </a:solidFill>
              </a:rPr>
              <a:t>Technical Sessions</a:t>
            </a:r>
            <a:r>
              <a:rPr lang="en-GB" sz="2400" dirty="0">
                <a:cs typeface="Calibri"/>
              </a:rPr>
              <a:t>​</a:t>
            </a:r>
            <a:endParaRPr lang="en-GB" sz="2350" dirty="0">
              <a:cs typeface="Calibri"/>
            </a:endParaRPr>
          </a:p>
        </p:txBody>
      </p:sp>
      <p:sp>
        <p:nvSpPr>
          <p:cNvPr id="5" name="TextBox 4">
            <a:extLst>
              <a:ext uri="{FF2B5EF4-FFF2-40B4-BE49-F238E27FC236}">
                <a16:creationId xmlns:a16="http://schemas.microsoft.com/office/drawing/2014/main" id="{D533D699-6650-5E57-5E28-5E33430994D3}"/>
              </a:ext>
            </a:extLst>
          </p:cNvPr>
          <p:cNvSpPr txBox="1"/>
          <p:nvPr/>
        </p:nvSpPr>
        <p:spPr>
          <a:xfrm>
            <a:off x="7992401" y="5514778"/>
            <a:ext cx="3365791" cy="332270"/>
          </a:xfrm>
          <a:prstGeom prst="rect">
            <a:avLst/>
          </a:prstGeom>
          <a:noFill/>
        </p:spPr>
        <p:txBody>
          <a:bodyPr wrap="square" rtlCol="0">
            <a:spAutoFit/>
          </a:bodyPr>
          <a:lstStyle/>
          <a:p>
            <a:pPr algn="r"/>
            <a:r>
              <a:rPr lang="en-US" sz="1559">
                <a:solidFill>
                  <a:schemeClr val="tx1">
                    <a:lumMod val="65000"/>
                    <a:lumOff val="35000"/>
                  </a:schemeClr>
                </a:solidFill>
              </a:rPr>
              <a:t>November 2024</a:t>
            </a:r>
          </a:p>
        </p:txBody>
      </p:sp>
    </p:spTree>
    <p:extLst>
      <p:ext uri="{BB962C8B-B14F-4D97-AF65-F5344CB8AC3E}">
        <p14:creationId xmlns:p14="http://schemas.microsoft.com/office/powerpoint/2010/main" val="12008716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3BDDE-B9DF-B784-1FFC-F25444DAF7BE}"/>
              </a:ext>
            </a:extLst>
          </p:cNvPr>
          <p:cNvSpPr>
            <a:spLocks noGrp="1"/>
          </p:cNvSpPr>
          <p:nvPr>
            <p:ph type="title"/>
          </p:nvPr>
        </p:nvSpPr>
        <p:spPr>
          <a:xfrm>
            <a:off x="593962" y="354918"/>
            <a:ext cx="10691337" cy="1275461"/>
          </a:xfrm>
        </p:spPr>
        <p:txBody>
          <a:bodyPr vert="horz" lIns="91440" tIns="45720" rIns="91440" bIns="45720" rtlCol="0" anchor="ctr">
            <a:noAutofit/>
          </a:bodyPr>
          <a:lstStyle>
            <a:defPPr>
              <a:defRPr lang="en-US"/>
            </a:defPPr>
            <a:lvl1pPr marL="0" algn="l" defTabSz="1198047" rtl="0" eaLnBrk="1" latinLnBrk="0" hangingPunct="1">
              <a:defRPr sz="2358" kern="1200">
                <a:solidFill>
                  <a:schemeClr val="tx1"/>
                </a:solidFill>
                <a:latin typeface="+mn-lt"/>
                <a:ea typeface="+mn-ea"/>
                <a:cs typeface="+mn-cs"/>
              </a:defRPr>
            </a:lvl1pPr>
            <a:lvl2pPr marL="599023" algn="l" defTabSz="1198047" rtl="0" eaLnBrk="1" latinLnBrk="0" hangingPunct="1">
              <a:defRPr sz="2358" kern="1200">
                <a:solidFill>
                  <a:schemeClr val="tx1"/>
                </a:solidFill>
                <a:latin typeface="+mn-lt"/>
                <a:ea typeface="+mn-ea"/>
                <a:cs typeface="+mn-cs"/>
              </a:defRPr>
            </a:lvl2pPr>
            <a:lvl3pPr marL="1198047" algn="l" defTabSz="1198047" rtl="0" eaLnBrk="1" latinLnBrk="0" hangingPunct="1">
              <a:defRPr sz="2358" kern="1200">
                <a:solidFill>
                  <a:schemeClr val="tx1"/>
                </a:solidFill>
                <a:latin typeface="+mn-lt"/>
                <a:ea typeface="+mn-ea"/>
                <a:cs typeface="+mn-cs"/>
              </a:defRPr>
            </a:lvl3pPr>
            <a:lvl4pPr marL="1797070" algn="l" defTabSz="1198047" rtl="0" eaLnBrk="1" latinLnBrk="0" hangingPunct="1">
              <a:defRPr sz="2358" kern="1200">
                <a:solidFill>
                  <a:schemeClr val="tx1"/>
                </a:solidFill>
                <a:latin typeface="+mn-lt"/>
                <a:ea typeface="+mn-ea"/>
                <a:cs typeface="+mn-cs"/>
              </a:defRPr>
            </a:lvl4pPr>
            <a:lvl5pPr marL="2396094" algn="l" defTabSz="1198047" rtl="0" eaLnBrk="1" latinLnBrk="0" hangingPunct="1">
              <a:defRPr sz="2358" kern="1200">
                <a:solidFill>
                  <a:schemeClr val="tx1"/>
                </a:solidFill>
                <a:latin typeface="+mn-lt"/>
                <a:ea typeface="+mn-ea"/>
                <a:cs typeface="+mn-cs"/>
              </a:defRPr>
            </a:lvl5pPr>
            <a:lvl6pPr marL="2995117" algn="l" defTabSz="1198047" rtl="0" eaLnBrk="1" latinLnBrk="0" hangingPunct="1">
              <a:defRPr sz="2358" kern="1200">
                <a:solidFill>
                  <a:schemeClr val="tx1"/>
                </a:solidFill>
                <a:latin typeface="+mn-lt"/>
                <a:ea typeface="+mn-ea"/>
                <a:cs typeface="+mn-cs"/>
              </a:defRPr>
            </a:lvl6pPr>
            <a:lvl7pPr marL="3594141" algn="l" defTabSz="1198047" rtl="0" eaLnBrk="1" latinLnBrk="0" hangingPunct="1">
              <a:defRPr sz="2358" kern="1200">
                <a:solidFill>
                  <a:schemeClr val="tx1"/>
                </a:solidFill>
                <a:latin typeface="+mn-lt"/>
                <a:ea typeface="+mn-ea"/>
                <a:cs typeface="+mn-cs"/>
              </a:defRPr>
            </a:lvl7pPr>
            <a:lvl8pPr marL="4193164" algn="l" defTabSz="1198047" rtl="0" eaLnBrk="1" latinLnBrk="0" hangingPunct="1">
              <a:defRPr sz="2358" kern="1200">
                <a:solidFill>
                  <a:schemeClr val="tx1"/>
                </a:solidFill>
                <a:latin typeface="+mn-lt"/>
                <a:ea typeface="+mn-ea"/>
                <a:cs typeface="+mn-cs"/>
              </a:defRPr>
            </a:lvl8pPr>
            <a:lvl9pPr marL="4792188" algn="l" defTabSz="1198047" rtl="0" eaLnBrk="1" latinLnBrk="0" hangingPunct="1">
              <a:defRPr sz="2358" kern="1200">
                <a:solidFill>
                  <a:schemeClr val="tx1"/>
                </a:solidFill>
                <a:latin typeface="+mn-lt"/>
                <a:ea typeface="+mn-ea"/>
                <a:cs typeface="+mn-cs"/>
              </a:defRPr>
            </a:lvl9pPr>
          </a:lstStyle>
          <a:p>
            <a:r>
              <a:rPr lang="en-CA" sz="4800" b="1" dirty="0">
                <a:cs typeface="Calibri"/>
              </a:rPr>
              <a:t>Culture and Traditional Land Use, Including Harvesting (ch.11)</a:t>
            </a:r>
          </a:p>
        </p:txBody>
      </p:sp>
      <p:sp>
        <p:nvSpPr>
          <p:cNvPr id="3" name="Content Placeholder 2">
            <a:extLst>
              <a:ext uri="{FF2B5EF4-FFF2-40B4-BE49-F238E27FC236}">
                <a16:creationId xmlns:a16="http://schemas.microsoft.com/office/drawing/2014/main" id="{4F985DEB-B6AE-60EC-9F74-82B0CB5406B2}"/>
              </a:ext>
            </a:extLst>
          </p:cNvPr>
          <p:cNvSpPr>
            <a:spLocks noGrp="1"/>
          </p:cNvSpPr>
          <p:nvPr>
            <p:ph idx="1"/>
          </p:nvPr>
        </p:nvSpPr>
        <p:spPr>
          <a:xfrm>
            <a:off x="478800" y="1802095"/>
            <a:ext cx="10691337" cy="4501476"/>
          </a:xfrm>
        </p:spPr>
        <p:txBody>
          <a:bodyPr>
            <a:normAutofit/>
          </a:bodyPr>
          <a:lstStyle>
            <a:defPPr>
              <a:defRPr lang="en-US"/>
            </a:defPPr>
            <a:lvl1pPr marL="0" algn="l" defTabSz="1198047" rtl="0" eaLnBrk="1" latinLnBrk="0" hangingPunct="1">
              <a:defRPr sz="2358" kern="1200">
                <a:solidFill>
                  <a:schemeClr val="tx1"/>
                </a:solidFill>
                <a:latin typeface="+mn-lt"/>
                <a:ea typeface="+mn-ea"/>
                <a:cs typeface="+mn-cs"/>
              </a:defRPr>
            </a:lvl1pPr>
            <a:lvl2pPr marL="599023" algn="l" defTabSz="1198047" rtl="0" eaLnBrk="1" latinLnBrk="0" hangingPunct="1">
              <a:defRPr sz="2358" kern="1200">
                <a:solidFill>
                  <a:schemeClr val="tx1"/>
                </a:solidFill>
                <a:latin typeface="+mn-lt"/>
                <a:ea typeface="+mn-ea"/>
                <a:cs typeface="+mn-cs"/>
              </a:defRPr>
            </a:lvl2pPr>
            <a:lvl3pPr marL="1198047" algn="l" defTabSz="1198047" rtl="0" eaLnBrk="1" latinLnBrk="0" hangingPunct="1">
              <a:defRPr sz="2358" kern="1200">
                <a:solidFill>
                  <a:schemeClr val="tx1"/>
                </a:solidFill>
                <a:latin typeface="+mn-lt"/>
                <a:ea typeface="+mn-ea"/>
                <a:cs typeface="+mn-cs"/>
              </a:defRPr>
            </a:lvl3pPr>
            <a:lvl4pPr marL="1797070" algn="l" defTabSz="1198047" rtl="0" eaLnBrk="1" latinLnBrk="0" hangingPunct="1">
              <a:defRPr sz="2358" kern="1200">
                <a:solidFill>
                  <a:schemeClr val="tx1"/>
                </a:solidFill>
                <a:latin typeface="+mn-lt"/>
                <a:ea typeface="+mn-ea"/>
                <a:cs typeface="+mn-cs"/>
              </a:defRPr>
            </a:lvl4pPr>
            <a:lvl5pPr marL="2396094" algn="l" defTabSz="1198047" rtl="0" eaLnBrk="1" latinLnBrk="0" hangingPunct="1">
              <a:defRPr sz="2358" kern="1200">
                <a:solidFill>
                  <a:schemeClr val="tx1"/>
                </a:solidFill>
                <a:latin typeface="+mn-lt"/>
                <a:ea typeface="+mn-ea"/>
                <a:cs typeface="+mn-cs"/>
              </a:defRPr>
            </a:lvl5pPr>
            <a:lvl6pPr marL="2995117" algn="l" defTabSz="1198047" rtl="0" eaLnBrk="1" latinLnBrk="0" hangingPunct="1">
              <a:defRPr sz="2358" kern="1200">
                <a:solidFill>
                  <a:schemeClr val="tx1"/>
                </a:solidFill>
                <a:latin typeface="+mn-lt"/>
                <a:ea typeface="+mn-ea"/>
                <a:cs typeface="+mn-cs"/>
              </a:defRPr>
            </a:lvl6pPr>
            <a:lvl7pPr marL="3594141" algn="l" defTabSz="1198047" rtl="0" eaLnBrk="1" latinLnBrk="0" hangingPunct="1">
              <a:defRPr sz="2358" kern="1200">
                <a:solidFill>
                  <a:schemeClr val="tx1"/>
                </a:solidFill>
                <a:latin typeface="+mn-lt"/>
                <a:ea typeface="+mn-ea"/>
                <a:cs typeface="+mn-cs"/>
              </a:defRPr>
            </a:lvl7pPr>
            <a:lvl8pPr marL="4193164" algn="l" defTabSz="1198047" rtl="0" eaLnBrk="1" latinLnBrk="0" hangingPunct="1">
              <a:defRPr sz="2358" kern="1200">
                <a:solidFill>
                  <a:schemeClr val="tx1"/>
                </a:solidFill>
                <a:latin typeface="+mn-lt"/>
                <a:ea typeface="+mn-ea"/>
                <a:cs typeface="+mn-cs"/>
              </a:defRPr>
            </a:lvl8pPr>
            <a:lvl9pPr marL="4792188" algn="l" defTabSz="1198047" rtl="0" eaLnBrk="1" latinLnBrk="0" hangingPunct="1">
              <a:defRPr sz="2358" kern="1200">
                <a:solidFill>
                  <a:schemeClr val="tx1"/>
                </a:solidFill>
                <a:latin typeface="+mn-lt"/>
                <a:ea typeface="+mn-ea"/>
                <a:cs typeface="+mn-cs"/>
              </a:defRPr>
            </a:lvl9pPr>
          </a:lstStyle>
          <a:p>
            <a:pPr marL="342900" indent="-342900"/>
            <a:r>
              <a:rPr lang="en-CA" sz="2338" b="0" i="0" u="none" strike="noStrike" baseline="0" dirty="0">
                <a:solidFill>
                  <a:srgbClr val="000000"/>
                </a:solidFill>
                <a:latin typeface="Calibri" panose="020F0502020204030204" pitchFamily="34" charset="0"/>
              </a:rPr>
              <a:t>The Project will not result in long term change to the availability of traditional resources for cultural use, or access to traditional use areas.</a:t>
            </a:r>
          </a:p>
          <a:p>
            <a:pPr marL="342900" indent="-342900"/>
            <a:r>
              <a:rPr lang="en-CA" sz="2338" dirty="0">
                <a:solidFill>
                  <a:srgbClr val="000000"/>
                </a:solidFill>
                <a:latin typeface="Calibri" panose="020F0502020204030204" pitchFamily="34" charset="0"/>
              </a:rPr>
              <a:t>The Project will change the availability of </a:t>
            </a:r>
            <a:r>
              <a:rPr lang="en-CA" sz="2338" b="0" i="0" u="none" strike="noStrike" baseline="0" dirty="0">
                <a:solidFill>
                  <a:srgbClr val="000000"/>
                </a:solidFill>
                <a:latin typeface="Calibri" panose="020F0502020204030204" pitchFamily="34" charset="0"/>
              </a:rPr>
              <a:t>harvested resources on, and adjacent to, the PDA that are directly affected by habitat loss (vegetation clearing).</a:t>
            </a:r>
          </a:p>
          <a:p>
            <a:pPr marL="342900" indent="-342900"/>
            <a:r>
              <a:rPr lang="en-CA" sz="2338" dirty="0">
                <a:solidFill>
                  <a:srgbClr val="000000"/>
                </a:solidFill>
                <a:latin typeface="Calibri" panose="020F0502020204030204" pitchFamily="34" charset="0"/>
              </a:rPr>
              <a:t>The Project will increase and improve access to traditional use areas, cultural resources, and harvested resources.</a:t>
            </a:r>
          </a:p>
          <a:p>
            <a:pPr marL="342900" indent="-342900"/>
            <a:r>
              <a:rPr lang="en-CA" sz="2338" dirty="0">
                <a:solidFill>
                  <a:srgbClr val="000000"/>
                </a:solidFill>
                <a:latin typeface="Calibri" panose="020F0502020204030204" pitchFamily="34" charset="0"/>
              </a:rPr>
              <a:t>Individual land users may experience effects differently.</a:t>
            </a:r>
          </a:p>
          <a:p>
            <a:pPr marL="342900" indent="-342900"/>
            <a:r>
              <a:rPr lang="en-CA" sz="2338" dirty="0">
                <a:solidFill>
                  <a:srgbClr val="000000"/>
                </a:solidFill>
                <a:latin typeface="Calibri" panose="020F0502020204030204" pitchFamily="34" charset="0"/>
              </a:rPr>
              <a:t>The GNWT will continue engagement with Indigenous Governments, Organizations, and other affected parties on mitigations.</a:t>
            </a:r>
          </a:p>
          <a:p>
            <a:pPr algn="l"/>
            <a:endParaRPr lang="en-CA" sz="2338" b="0" i="0" u="none" strike="noStrike" baseline="0" dirty="0">
              <a:solidFill>
                <a:srgbClr val="000000"/>
              </a:solidFill>
              <a:latin typeface="Calibri" panose="020F0502020204030204" pitchFamily="34" charset="0"/>
            </a:endParaRPr>
          </a:p>
          <a:p>
            <a:pPr algn="l"/>
            <a:endParaRPr lang="en-CA" sz="2338" b="0" i="0" u="none" strike="noStrike" baseline="0" dirty="0">
              <a:solidFill>
                <a:srgbClr val="000000"/>
              </a:solidFill>
              <a:latin typeface="Calibri" panose="020F0502020204030204" pitchFamily="34" charset="0"/>
            </a:endParaRPr>
          </a:p>
          <a:p>
            <a:pPr algn="l"/>
            <a:endParaRPr lang="en-CA" sz="2338" b="0" i="0" u="none" strike="noStrike" baseline="0" dirty="0">
              <a:solidFill>
                <a:srgbClr val="000000"/>
              </a:solidFill>
              <a:latin typeface="Calibri" panose="020F0502020204030204" pitchFamily="34" charset="0"/>
            </a:endParaRPr>
          </a:p>
        </p:txBody>
      </p:sp>
      <p:sp>
        <p:nvSpPr>
          <p:cNvPr id="5" name="Slide Number Placeholder 3">
            <a:extLst>
              <a:ext uri="{FF2B5EF4-FFF2-40B4-BE49-F238E27FC236}">
                <a16:creationId xmlns:a16="http://schemas.microsoft.com/office/drawing/2014/main" id="{C7F10E74-41EC-B968-1A27-D337D7512274}"/>
              </a:ext>
            </a:extLst>
          </p:cNvPr>
          <p:cNvSpPr txBox="1">
            <a:spLocks/>
          </p:cNvSpPr>
          <p:nvPr/>
        </p:nvSpPr>
        <p:spPr>
          <a:xfrm>
            <a:off x="8972951" y="6475288"/>
            <a:ext cx="2771828" cy="365250"/>
          </a:xfrm>
          <a:prstGeom prst="rect">
            <a:avLst/>
          </a:prstGeom>
        </p:spPr>
        <p:txBody>
          <a:bodyPr vert="horz" lIns="91440" tIns="45720" rIns="91440" bIns="45720" rtlCol="0" anchor="ctr">
            <a:normAutofit/>
          </a:bodyPr>
          <a:lstStyle>
            <a:defPPr>
              <a:defRPr lang="en-US"/>
            </a:defPPr>
            <a:lvl1pPr marL="0" algn="r" defTabSz="1198047" rtl="0" eaLnBrk="1" latinLnBrk="0" hangingPunct="1">
              <a:defRPr sz="1559" kern="1200">
                <a:solidFill>
                  <a:srgbClr val="0070C0"/>
                </a:solidFill>
                <a:latin typeface="+mn-lt"/>
                <a:ea typeface="+mn-ea"/>
                <a:cs typeface="+mn-cs"/>
              </a:defRPr>
            </a:lvl1pPr>
            <a:lvl2pPr marL="599023" algn="l" defTabSz="1198047" rtl="0" eaLnBrk="1" latinLnBrk="0" hangingPunct="1">
              <a:defRPr sz="2358" kern="1200">
                <a:solidFill>
                  <a:schemeClr val="tx1"/>
                </a:solidFill>
                <a:latin typeface="+mn-lt"/>
                <a:ea typeface="+mn-ea"/>
                <a:cs typeface="+mn-cs"/>
              </a:defRPr>
            </a:lvl2pPr>
            <a:lvl3pPr marL="1198047" algn="l" defTabSz="1198047" rtl="0" eaLnBrk="1" latinLnBrk="0" hangingPunct="1">
              <a:defRPr sz="2358" kern="1200">
                <a:solidFill>
                  <a:schemeClr val="tx1"/>
                </a:solidFill>
                <a:latin typeface="+mn-lt"/>
                <a:ea typeface="+mn-ea"/>
                <a:cs typeface="+mn-cs"/>
              </a:defRPr>
            </a:lvl3pPr>
            <a:lvl4pPr marL="1797070" algn="l" defTabSz="1198047" rtl="0" eaLnBrk="1" latinLnBrk="0" hangingPunct="1">
              <a:defRPr sz="2358" kern="1200">
                <a:solidFill>
                  <a:schemeClr val="tx1"/>
                </a:solidFill>
                <a:latin typeface="+mn-lt"/>
                <a:ea typeface="+mn-ea"/>
                <a:cs typeface="+mn-cs"/>
              </a:defRPr>
            </a:lvl4pPr>
            <a:lvl5pPr marL="2396094" algn="l" defTabSz="1198047" rtl="0" eaLnBrk="1" latinLnBrk="0" hangingPunct="1">
              <a:defRPr sz="2358" kern="1200">
                <a:solidFill>
                  <a:schemeClr val="tx1"/>
                </a:solidFill>
                <a:latin typeface="+mn-lt"/>
                <a:ea typeface="+mn-ea"/>
                <a:cs typeface="+mn-cs"/>
              </a:defRPr>
            </a:lvl5pPr>
            <a:lvl6pPr marL="2995117" algn="l" defTabSz="1198047" rtl="0" eaLnBrk="1" latinLnBrk="0" hangingPunct="1">
              <a:defRPr sz="2358" kern="1200">
                <a:solidFill>
                  <a:schemeClr val="tx1"/>
                </a:solidFill>
                <a:latin typeface="+mn-lt"/>
                <a:ea typeface="+mn-ea"/>
                <a:cs typeface="+mn-cs"/>
              </a:defRPr>
            </a:lvl6pPr>
            <a:lvl7pPr marL="3594141" algn="l" defTabSz="1198047" rtl="0" eaLnBrk="1" latinLnBrk="0" hangingPunct="1">
              <a:defRPr sz="2358" kern="1200">
                <a:solidFill>
                  <a:schemeClr val="tx1"/>
                </a:solidFill>
                <a:latin typeface="+mn-lt"/>
                <a:ea typeface="+mn-ea"/>
                <a:cs typeface="+mn-cs"/>
              </a:defRPr>
            </a:lvl7pPr>
            <a:lvl8pPr marL="4193164" algn="l" defTabSz="1198047" rtl="0" eaLnBrk="1" latinLnBrk="0" hangingPunct="1">
              <a:defRPr sz="2358" kern="1200">
                <a:solidFill>
                  <a:schemeClr val="tx1"/>
                </a:solidFill>
                <a:latin typeface="+mn-lt"/>
                <a:ea typeface="+mn-ea"/>
                <a:cs typeface="+mn-cs"/>
              </a:defRPr>
            </a:lvl8pPr>
            <a:lvl9pPr marL="4792188" algn="l" defTabSz="1198047" rtl="0" eaLnBrk="1" latinLnBrk="0" hangingPunct="1">
              <a:defRPr sz="2358" kern="1200">
                <a:solidFill>
                  <a:schemeClr val="tx1"/>
                </a:solidFill>
                <a:latin typeface="+mn-lt"/>
                <a:ea typeface="+mn-ea"/>
                <a:cs typeface="+mn-cs"/>
              </a:defRPr>
            </a:lvl9pPr>
          </a:lstStyle>
          <a:p>
            <a:pPr>
              <a:spcAft>
                <a:spcPts val="600"/>
              </a:spcAft>
            </a:pPr>
            <a:fld id="{246E4F03-9AE7-4954-8E54-3B5137041FEA}" type="slidenum">
              <a:rPr lang="en-US" smtClean="0"/>
              <a:pPr>
                <a:spcAft>
                  <a:spcPts val="600"/>
                </a:spcAft>
              </a:pPr>
              <a:t>30</a:t>
            </a:fld>
            <a:endParaRPr lang="en-US" dirty="0"/>
          </a:p>
        </p:txBody>
      </p:sp>
    </p:spTree>
    <p:extLst>
      <p:ext uri="{BB962C8B-B14F-4D97-AF65-F5344CB8AC3E}">
        <p14:creationId xmlns:p14="http://schemas.microsoft.com/office/powerpoint/2010/main" val="32234815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3BDDE-B9DF-B784-1FFC-F25444DAF7BE}"/>
              </a:ext>
            </a:extLst>
          </p:cNvPr>
          <p:cNvSpPr>
            <a:spLocks noGrp="1"/>
          </p:cNvSpPr>
          <p:nvPr>
            <p:ph type="title"/>
          </p:nvPr>
        </p:nvSpPr>
        <p:spPr>
          <a:xfrm>
            <a:off x="593962" y="383912"/>
            <a:ext cx="10691337" cy="1275461"/>
          </a:xfrm>
        </p:spPr>
        <p:txBody>
          <a:bodyPr vert="horz" lIns="91440" tIns="45720" rIns="91440" bIns="45720" rtlCol="0" anchor="ctr">
            <a:noAutofit/>
          </a:bodyPr>
          <a:lstStyle>
            <a:defPPr>
              <a:defRPr lang="en-US"/>
            </a:defPPr>
            <a:lvl1pPr marL="0" algn="l" defTabSz="1198047" rtl="0" eaLnBrk="1" latinLnBrk="0" hangingPunct="1">
              <a:defRPr sz="2358" kern="1200">
                <a:solidFill>
                  <a:schemeClr val="tx1"/>
                </a:solidFill>
                <a:latin typeface="+mn-lt"/>
                <a:ea typeface="+mn-ea"/>
                <a:cs typeface="+mn-cs"/>
              </a:defRPr>
            </a:lvl1pPr>
            <a:lvl2pPr marL="599023" algn="l" defTabSz="1198047" rtl="0" eaLnBrk="1" latinLnBrk="0" hangingPunct="1">
              <a:defRPr sz="2358" kern="1200">
                <a:solidFill>
                  <a:schemeClr val="tx1"/>
                </a:solidFill>
                <a:latin typeface="+mn-lt"/>
                <a:ea typeface="+mn-ea"/>
                <a:cs typeface="+mn-cs"/>
              </a:defRPr>
            </a:lvl2pPr>
            <a:lvl3pPr marL="1198047" algn="l" defTabSz="1198047" rtl="0" eaLnBrk="1" latinLnBrk="0" hangingPunct="1">
              <a:defRPr sz="2358" kern="1200">
                <a:solidFill>
                  <a:schemeClr val="tx1"/>
                </a:solidFill>
                <a:latin typeface="+mn-lt"/>
                <a:ea typeface="+mn-ea"/>
                <a:cs typeface="+mn-cs"/>
              </a:defRPr>
            </a:lvl3pPr>
            <a:lvl4pPr marL="1797070" algn="l" defTabSz="1198047" rtl="0" eaLnBrk="1" latinLnBrk="0" hangingPunct="1">
              <a:defRPr sz="2358" kern="1200">
                <a:solidFill>
                  <a:schemeClr val="tx1"/>
                </a:solidFill>
                <a:latin typeface="+mn-lt"/>
                <a:ea typeface="+mn-ea"/>
                <a:cs typeface="+mn-cs"/>
              </a:defRPr>
            </a:lvl4pPr>
            <a:lvl5pPr marL="2396094" algn="l" defTabSz="1198047" rtl="0" eaLnBrk="1" latinLnBrk="0" hangingPunct="1">
              <a:defRPr sz="2358" kern="1200">
                <a:solidFill>
                  <a:schemeClr val="tx1"/>
                </a:solidFill>
                <a:latin typeface="+mn-lt"/>
                <a:ea typeface="+mn-ea"/>
                <a:cs typeface="+mn-cs"/>
              </a:defRPr>
            </a:lvl5pPr>
            <a:lvl6pPr marL="2995117" algn="l" defTabSz="1198047" rtl="0" eaLnBrk="1" latinLnBrk="0" hangingPunct="1">
              <a:defRPr sz="2358" kern="1200">
                <a:solidFill>
                  <a:schemeClr val="tx1"/>
                </a:solidFill>
                <a:latin typeface="+mn-lt"/>
                <a:ea typeface="+mn-ea"/>
                <a:cs typeface="+mn-cs"/>
              </a:defRPr>
            </a:lvl6pPr>
            <a:lvl7pPr marL="3594141" algn="l" defTabSz="1198047" rtl="0" eaLnBrk="1" latinLnBrk="0" hangingPunct="1">
              <a:defRPr sz="2358" kern="1200">
                <a:solidFill>
                  <a:schemeClr val="tx1"/>
                </a:solidFill>
                <a:latin typeface="+mn-lt"/>
                <a:ea typeface="+mn-ea"/>
                <a:cs typeface="+mn-cs"/>
              </a:defRPr>
            </a:lvl7pPr>
            <a:lvl8pPr marL="4193164" algn="l" defTabSz="1198047" rtl="0" eaLnBrk="1" latinLnBrk="0" hangingPunct="1">
              <a:defRPr sz="2358" kern="1200">
                <a:solidFill>
                  <a:schemeClr val="tx1"/>
                </a:solidFill>
                <a:latin typeface="+mn-lt"/>
                <a:ea typeface="+mn-ea"/>
                <a:cs typeface="+mn-cs"/>
              </a:defRPr>
            </a:lvl8pPr>
            <a:lvl9pPr marL="4792188" algn="l" defTabSz="1198047" rtl="0" eaLnBrk="1" latinLnBrk="0" hangingPunct="1">
              <a:defRPr sz="2358" kern="1200">
                <a:solidFill>
                  <a:schemeClr val="tx1"/>
                </a:solidFill>
                <a:latin typeface="+mn-lt"/>
                <a:ea typeface="+mn-ea"/>
                <a:cs typeface="+mn-cs"/>
              </a:defRPr>
            </a:lvl9pPr>
          </a:lstStyle>
          <a:p>
            <a:r>
              <a:rPr lang="en-CA" sz="4800" b="1" dirty="0">
                <a:cs typeface="Calibri"/>
              </a:rPr>
              <a:t>Culture and Traditional Land Use, Including Harvesting (ch.11)</a:t>
            </a:r>
          </a:p>
        </p:txBody>
      </p:sp>
      <p:sp>
        <p:nvSpPr>
          <p:cNvPr id="3" name="Content Placeholder 2">
            <a:extLst>
              <a:ext uri="{FF2B5EF4-FFF2-40B4-BE49-F238E27FC236}">
                <a16:creationId xmlns:a16="http://schemas.microsoft.com/office/drawing/2014/main" id="{4F985DEB-B6AE-60EC-9F74-82B0CB5406B2}"/>
              </a:ext>
            </a:extLst>
          </p:cNvPr>
          <p:cNvSpPr>
            <a:spLocks noGrp="1"/>
          </p:cNvSpPr>
          <p:nvPr>
            <p:ph idx="1"/>
          </p:nvPr>
        </p:nvSpPr>
        <p:spPr>
          <a:xfrm>
            <a:off x="478800" y="1769349"/>
            <a:ext cx="10691337" cy="4501476"/>
          </a:xfrm>
        </p:spPr>
        <p:txBody>
          <a:bodyPr>
            <a:normAutofit/>
          </a:bodyPr>
          <a:lstStyle>
            <a:defPPr>
              <a:defRPr lang="en-US"/>
            </a:defPPr>
            <a:lvl1pPr marL="0" algn="l" defTabSz="1198047" rtl="0" eaLnBrk="1" latinLnBrk="0" hangingPunct="1">
              <a:defRPr sz="2358" kern="1200">
                <a:solidFill>
                  <a:schemeClr val="tx1"/>
                </a:solidFill>
                <a:latin typeface="+mn-lt"/>
                <a:ea typeface="+mn-ea"/>
                <a:cs typeface="+mn-cs"/>
              </a:defRPr>
            </a:lvl1pPr>
            <a:lvl2pPr marL="599023" algn="l" defTabSz="1198047" rtl="0" eaLnBrk="1" latinLnBrk="0" hangingPunct="1">
              <a:defRPr sz="2358" kern="1200">
                <a:solidFill>
                  <a:schemeClr val="tx1"/>
                </a:solidFill>
                <a:latin typeface="+mn-lt"/>
                <a:ea typeface="+mn-ea"/>
                <a:cs typeface="+mn-cs"/>
              </a:defRPr>
            </a:lvl2pPr>
            <a:lvl3pPr marL="1198047" algn="l" defTabSz="1198047" rtl="0" eaLnBrk="1" latinLnBrk="0" hangingPunct="1">
              <a:defRPr sz="2358" kern="1200">
                <a:solidFill>
                  <a:schemeClr val="tx1"/>
                </a:solidFill>
                <a:latin typeface="+mn-lt"/>
                <a:ea typeface="+mn-ea"/>
                <a:cs typeface="+mn-cs"/>
              </a:defRPr>
            </a:lvl3pPr>
            <a:lvl4pPr marL="1797070" algn="l" defTabSz="1198047" rtl="0" eaLnBrk="1" latinLnBrk="0" hangingPunct="1">
              <a:defRPr sz="2358" kern="1200">
                <a:solidFill>
                  <a:schemeClr val="tx1"/>
                </a:solidFill>
                <a:latin typeface="+mn-lt"/>
                <a:ea typeface="+mn-ea"/>
                <a:cs typeface="+mn-cs"/>
              </a:defRPr>
            </a:lvl4pPr>
            <a:lvl5pPr marL="2396094" algn="l" defTabSz="1198047" rtl="0" eaLnBrk="1" latinLnBrk="0" hangingPunct="1">
              <a:defRPr sz="2358" kern="1200">
                <a:solidFill>
                  <a:schemeClr val="tx1"/>
                </a:solidFill>
                <a:latin typeface="+mn-lt"/>
                <a:ea typeface="+mn-ea"/>
                <a:cs typeface="+mn-cs"/>
              </a:defRPr>
            </a:lvl5pPr>
            <a:lvl6pPr marL="2995117" algn="l" defTabSz="1198047" rtl="0" eaLnBrk="1" latinLnBrk="0" hangingPunct="1">
              <a:defRPr sz="2358" kern="1200">
                <a:solidFill>
                  <a:schemeClr val="tx1"/>
                </a:solidFill>
                <a:latin typeface="+mn-lt"/>
                <a:ea typeface="+mn-ea"/>
                <a:cs typeface="+mn-cs"/>
              </a:defRPr>
            </a:lvl6pPr>
            <a:lvl7pPr marL="3594141" algn="l" defTabSz="1198047" rtl="0" eaLnBrk="1" latinLnBrk="0" hangingPunct="1">
              <a:defRPr sz="2358" kern="1200">
                <a:solidFill>
                  <a:schemeClr val="tx1"/>
                </a:solidFill>
                <a:latin typeface="+mn-lt"/>
                <a:ea typeface="+mn-ea"/>
                <a:cs typeface="+mn-cs"/>
              </a:defRPr>
            </a:lvl7pPr>
            <a:lvl8pPr marL="4193164" algn="l" defTabSz="1198047" rtl="0" eaLnBrk="1" latinLnBrk="0" hangingPunct="1">
              <a:defRPr sz="2358" kern="1200">
                <a:solidFill>
                  <a:schemeClr val="tx1"/>
                </a:solidFill>
                <a:latin typeface="+mn-lt"/>
                <a:ea typeface="+mn-ea"/>
                <a:cs typeface="+mn-cs"/>
              </a:defRPr>
            </a:lvl8pPr>
            <a:lvl9pPr marL="4792188" algn="l" defTabSz="1198047" rtl="0" eaLnBrk="1" latinLnBrk="0" hangingPunct="1">
              <a:defRPr sz="2358" kern="1200">
                <a:solidFill>
                  <a:schemeClr val="tx1"/>
                </a:solidFill>
                <a:latin typeface="+mn-lt"/>
                <a:ea typeface="+mn-ea"/>
                <a:cs typeface="+mn-cs"/>
              </a:defRPr>
            </a:lvl9pPr>
          </a:lstStyle>
          <a:p>
            <a:pPr marL="342900" indent="-342900"/>
            <a:r>
              <a:rPr lang="en-CA" sz="2338" dirty="0">
                <a:solidFill>
                  <a:srgbClr val="000000"/>
                </a:solidFill>
                <a:latin typeface="Calibri" panose="020F0502020204030204" pitchFamily="34" charset="0"/>
              </a:rPr>
              <a:t>Assessment is based on:</a:t>
            </a:r>
          </a:p>
          <a:p>
            <a:pPr marL="941923" lvl="1" indent="-342900"/>
            <a:r>
              <a:rPr lang="en-CA" sz="2338" dirty="0" err="1">
                <a:solidFill>
                  <a:srgbClr val="000000"/>
                </a:solidFill>
                <a:latin typeface="Calibri" panose="020F0502020204030204" pitchFamily="34" charset="0"/>
              </a:rPr>
              <a:t>TLRU</a:t>
            </a:r>
            <a:r>
              <a:rPr lang="en-CA" sz="2338" dirty="0">
                <a:solidFill>
                  <a:srgbClr val="000000"/>
                </a:solidFill>
                <a:latin typeface="Calibri" panose="020F0502020204030204" pitchFamily="34" charset="0"/>
              </a:rPr>
              <a:t> studies by the </a:t>
            </a:r>
            <a:r>
              <a:rPr lang="en-CA" sz="2338" dirty="0" err="1">
                <a:solidFill>
                  <a:srgbClr val="000000"/>
                </a:solidFill>
                <a:latin typeface="Calibri" panose="020F0502020204030204" pitchFamily="34" charset="0"/>
              </a:rPr>
              <a:t>Tulita</a:t>
            </a:r>
            <a:r>
              <a:rPr lang="en-CA" sz="2338" dirty="0">
                <a:solidFill>
                  <a:srgbClr val="000000"/>
                </a:solidFill>
                <a:latin typeface="Calibri" panose="020F0502020204030204" pitchFamily="34" charset="0"/>
              </a:rPr>
              <a:t> Renewable Resources Council and Norman Wells Renewable Resources Council</a:t>
            </a:r>
          </a:p>
          <a:p>
            <a:pPr marL="941923" lvl="1" indent="-342900"/>
            <a:r>
              <a:rPr lang="en-CA" sz="2338" dirty="0">
                <a:solidFill>
                  <a:srgbClr val="000000"/>
                </a:solidFill>
                <a:latin typeface="Calibri" panose="020F0502020204030204" pitchFamily="34" charset="0"/>
              </a:rPr>
              <a:t>Project Description Reports (</a:t>
            </a:r>
            <a:r>
              <a:rPr lang="en-CA" sz="2338" dirty="0" err="1">
                <a:solidFill>
                  <a:srgbClr val="000000"/>
                </a:solidFill>
                <a:latin typeface="Calibri" panose="020F0502020204030204" pitchFamily="34" charset="0"/>
              </a:rPr>
              <a:t>Pehdzeh</a:t>
            </a:r>
            <a:r>
              <a:rPr lang="en-CA" sz="2338" dirty="0">
                <a:solidFill>
                  <a:srgbClr val="000000"/>
                </a:solidFill>
                <a:latin typeface="Calibri" panose="020F0502020204030204" pitchFamily="34" charset="0"/>
              </a:rPr>
              <a:t> Ki </a:t>
            </a:r>
            <a:r>
              <a:rPr lang="en-CA" sz="2338" dirty="0" err="1">
                <a:solidFill>
                  <a:srgbClr val="000000"/>
                </a:solidFill>
                <a:latin typeface="Calibri" panose="020F0502020204030204" pitchFamily="34" charset="0"/>
              </a:rPr>
              <a:t>Ndeh</a:t>
            </a:r>
            <a:r>
              <a:rPr lang="en-CA" sz="2338" dirty="0">
                <a:solidFill>
                  <a:srgbClr val="000000"/>
                </a:solidFill>
                <a:latin typeface="Calibri" panose="020F0502020204030204" pitchFamily="34" charset="0"/>
              </a:rPr>
              <a:t> [2012] and </a:t>
            </a:r>
            <a:r>
              <a:rPr lang="en-CA" sz="2338" dirty="0" err="1">
                <a:solidFill>
                  <a:srgbClr val="000000"/>
                </a:solidFill>
                <a:latin typeface="Calibri" panose="020F0502020204030204" pitchFamily="34" charset="0"/>
              </a:rPr>
              <a:t>Tulita</a:t>
            </a:r>
            <a:r>
              <a:rPr lang="en-CA" sz="2338" dirty="0">
                <a:solidFill>
                  <a:srgbClr val="000000"/>
                </a:solidFill>
                <a:latin typeface="Calibri" panose="020F0502020204030204" pitchFamily="34" charset="0"/>
              </a:rPr>
              <a:t> District [2011]) </a:t>
            </a:r>
          </a:p>
          <a:p>
            <a:pPr marL="941923" lvl="1" indent="-342900"/>
            <a:r>
              <a:rPr lang="en-CA" sz="2338" dirty="0">
                <a:solidFill>
                  <a:srgbClr val="000000"/>
                </a:solidFill>
                <a:latin typeface="Calibri" panose="020F0502020204030204" pitchFamily="34" charset="0"/>
              </a:rPr>
              <a:t>Publicly available sources</a:t>
            </a:r>
          </a:p>
          <a:p>
            <a:pPr marL="941923" lvl="1" indent="-342900"/>
            <a:r>
              <a:rPr lang="en-CA" sz="2338" dirty="0">
                <a:solidFill>
                  <a:srgbClr val="000000"/>
                </a:solidFill>
                <a:latin typeface="Calibri" panose="020F0502020204030204" pitchFamily="34" charset="0"/>
              </a:rPr>
              <a:t>Project-specific engagement 2010-2012 and 2021-2023</a:t>
            </a:r>
          </a:p>
          <a:p>
            <a:pPr marL="342900" indent="-342900"/>
            <a:r>
              <a:rPr lang="en-CA" sz="2338" b="0" i="0" u="none" strike="noStrike" baseline="0" dirty="0">
                <a:solidFill>
                  <a:srgbClr val="000000"/>
                </a:solidFill>
                <a:latin typeface="Calibri" panose="020F0502020204030204" pitchFamily="34" charset="0"/>
              </a:rPr>
              <a:t>Assessment is conservative – assumes potential cultural use and presence of resources, even if not identified by studies.</a:t>
            </a:r>
          </a:p>
          <a:p>
            <a:pPr marL="342900" indent="-342900"/>
            <a:r>
              <a:rPr lang="en-CA" sz="2338" b="0" i="0" u="none" strike="noStrike" baseline="0" dirty="0">
                <a:solidFill>
                  <a:srgbClr val="000000"/>
                </a:solidFill>
                <a:latin typeface="Calibri" panose="020F0502020204030204" pitchFamily="34" charset="0"/>
              </a:rPr>
              <a:t>The GNWT will review and incorporate additional </a:t>
            </a:r>
            <a:r>
              <a:rPr lang="en-CA" sz="2338" b="0" i="0" u="none" strike="noStrike" baseline="0" dirty="0" err="1">
                <a:solidFill>
                  <a:srgbClr val="000000"/>
                </a:solidFill>
                <a:latin typeface="Calibri" panose="020F0502020204030204" pitchFamily="34" charset="0"/>
              </a:rPr>
              <a:t>TLRU</a:t>
            </a:r>
            <a:r>
              <a:rPr lang="en-CA" sz="2338" b="0" i="0" u="none" strike="noStrike" baseline="0" dirty="0">
                <a:solidFill>
                  <a:srgbClr val="000000"/>
                </a:solidFill>
                <a:latin typeface="Calibri" panose="020F0502020204030204" pitchFamily="34" charset="0"/>
              </a:rPr>
              <a:t> information from GNWT-funded studie</a:t>
            </a:r>
            <a:r>
              <a:rPr lang="en-CA" sz="2338" dirty="0">
                <a:solidFill>
                  <a:srgbClr val="000000"/>
                </a:solidFill>
                <a:latin typeface="Calibri" panose="020F0502020204030204" pitchFamily="34" charset="0"/>
              </a:rPr>
              <a:t>s by </a:t>
            </a:r>
            <a:r>
              <a:rPr lang="en-CA" sz="2338" dirty="0" err="1">
                <a:solidFill>
                  <a:srgbClr val="000000"/>
                </a:solidFill>
                <a:latin typeface="Calibri" panose="020F0502020204030204" pitchFamily="34" charset="0"/>
              </a:rPr>
              <a:t>Pehdzéh</a:t>
            </a:r>
            <a:r>
              <a:rPr lang="en-CA" sz="2338" dirty="0">
                <a:solidFill>
                  <a:srgbClr val="000000"/>
                </a:solidFill>
                <a:latin typeface="Calibri" panose="020F0502020204030204" pitchFamily="34" charset="0"/>
              </a:rPr>
              <a:t> </a:t>
            </a:r>
            <a:r>
              <a:rPr lang="en-CA" sz="2338" dirty="0" err="1">
                <a:solidFill>
                  <a:srgbClr val="000000"/>
                </a:solidFill>
                <a:latin typeface="Calibri" panose="020F0502020204030204" pitchFamily="34" charset="0"/>
              </a:rPr>
              <a:t>Kį</a:t>
            </a:r>
            <a:r>
              <a:rPr lang="en-CA" sz="2338" dirty="0">
                <a:solidFill>
                  <a:srgbClr val="000000"/>
                </a:solidFill>
                <a:latin typeface="Calibri" panose="020F0502020204030204" pitchFamily="34" charset="0"/>
              </a:rPr>
              <a:t> FN and </a:t>
            </a:r>
            <a:r>
              <a:rPr lang="en-CA" sz="2338" dirty="0" err="1">
                <a:solidFill>
                  <a:srgbClr val="000000"/>
                </a:solidFill>
                <a:latin typeface="Calibri" panose="020F0502020204030204" pitchFamily="34" charset="0"/>
              </a:rPr>
              <a:t>Líídlįį</a:t>
            </a:r>
            <a:r>
              <a:rPr lang="en-CA" sz="2338" dirty="0">
                <a:solidFill>
                  <a:srgbClr val="000000"/>
                </a:solidFill>
                <a:latin typeface="Calibri" panose="020F0502020204030204" pitchFamily="34" charset="0"/>
              </a:rPr>
              <a:t> </a:t>
            </a:r>
            <a:r>
              <a:rPr lang="en-CA" sz="2338" dirty="0" err="1">
                <a:solidFill>
                  <a:srgbClr val="000000"/>
                </a:solidFill>
                <a:latin typeface="Calibri" panose="020F0502020204030204" pitchFamily="34" charset="0"/>
              </a:rPr>
              <a:t>Kúę</a:t>
            </a:r>
            <a:r>
              <a:rPr lang="en-CA" sz="2338" dirty="0">
                <a:solidFill>
                  <a:srgbClr val="000000"/>
                </a:solidFill>
                <a:latin typeface="Calibri" panose="020F0502020204030204" pitchFamily="34" charset="0"/>
              </a:rPr>
              <a:t> FN, once available.</a:t>
            </a:r>
          </a:p>
          <a:p>
            <a:pPr algn="l"/>
            <a:endParaRPr lang="en-CA" sz="2338" b="0" i="0" u="none" strike="noStrike" baseline="0" dirty="0">
              <a:solidFill>
                <a:srgbClr val="000000"/>
              </a:solidFill>
              <a:latin typeface="Calibri" panose="020F0502020204030204" pitchFamily="34" charset="0"/>
            </a:endParaRPr>
          </a:p>
          <a:p>
            <a:pPr algn="l"/>
            <a:endParaRPr lang="en-CA" sz="2338" b="0" i="0" u="none" strike="noStrike" baseline="0" dirty="0">
              <a:solidFill>
                <a:srgbClr val="000000"/>
              </a:solidFill>
              <a:latin typeface="Calibri" panose="020F0502020204030204" pitchFamily="34" charset="0"/>
            </a:endParaRPr>
          </a:p>
          <a:p>
            <a:pPr algn="l"/>
            <a:endParaRPr lang="en-CA" sz="2338" b="0" i="0" u="none" strike="noStrike" baseline="0" dirty="0">
              <a:solidFill>
                <a:srgbClr val="000000"/>
              </a:solidFill>
              <a:latin typeface="Calibri" panose="020F0502020204030204" pitchFamily="34" charset="0"/>
            </a:endParaRPr>
          </a:p>
        </p:txBody>
      </p:sp>
      <p:sp>
        <p:nvSpPr>
          <p:cNvPr id="5" name="Slide Number Placeholder 3">
            <a:extLst>
              <a:ext uri="{FF2B5EF4-FFF2-40B4-BE49-F238E27FC236}">
                <a16:creationId xmlns:a16="http://schemas.microsoft.com/office/drawing/2014/main" id="{C7F10E74-41EC-B968-1A27-D337D7512274}"/>
              </a:ext>
            </a:extLst>
          </p:cNvPr>
          <p:cNvSpPr txBox="1">
            <a:spLocks/>
          </p:cNvSpPr>
          <p:nvPr/>
        </p:nvSpPr>
        <p:spPr>
          <a:xfrm>
            <a:off x="8947898" y="6490776"/>
            <a:ext cx="2771828" cy="365250"/>
          </a:xfrm>
          <a:prstGeom prst="rect">
            <a:avLst/>
          </a:prstGeom>
        </p:spPr>
        <p:txBody>
          <a:bodyPr vert="horz" lIns="91440" tIns="45720" rIns="91440" bIns="45720" rtlCol="0" anchor="ctr">
            <a:normAutofit/>
          </a:bodyPr>
          <a:lstStyle>
            <a:defPPr>
              <a:defRPr lang="en-US"/>
            </a:defPPr>
            <a:lvl1pPr marL="0" algn="r" defTabSz="1198047" rtl="0" eaLnBrk="1" latinLnBrk="0" hangingPunct="1">
              <a:defRPr sz="1559" kern="1200">
                <a:solidFill>
                  <a:srgbClr val="0070C0"/>
                </a:solidFill>
                <a:latin typeface="+mn-lt"/>
                <a:ea typeface="+mn-ea"/>
                <a:cs typeface="+mn-cs"/>
              </a:defRPr>
            </a:lvl1pPr>
            <a:lvl2pPr marL="599023" algn="l" defTabSz="1198047" rtl="0" eaLnBrk="1" latinLnBrk="0" hangingPunct="1">
              <a:defRPr sz="2358" kern="1200">
                <a:solidFill>
                  <a:schemeClr val="tx1"/>
                </a:solidFill>
                <a:latin typeface="+mn-lt"/>
                <a:ea typeface="+mn-ea"/>
                <a:cs typeface="+mn-cs"/>
              </a:defRPr>
            </a:lvl2pPr>
            <a:lvl3pPr marL="1198047" algn="l" defTabSz="1198047" rtl="0" eaLnBrk="1" latinLnBrk="0" hangingPunct="1">
              <a:defRPr sz="2358" kern="1200">
                <a:solidFill>
                  <a:schemeClr val="tx1"/>
                </a:solidFill>
                <a:latin typeface="+mn-lt"/>
                <a:ea typeface="+mn-ea"/>
                <a:cs typeface="+mn-cs"/>
              </a:defRPr>
            </a:lvl3pPr>
            <a:lvl4pPr marL="1797070" algn="l" defTabSz="1198047" rtl="0" eaLnBrk="1" latinLnBrk="0" hangingPunct="1">
              <a:defRPr sz="2358" kern="1200">
                <a:solidFill>
                  <a:schemeClr val="tx1"/>
                </a:solidFill>
                <a:latin typeface="+mn-lt"/>
                <a:ea typeface="+mn-ea"/>
                <a:cs typeface="+mn-cs"/>
              </a:defRPr>
            </a:lvl4pPr>
            <a:lvl5pPr marL="2396094" algn="l" defTabSz="1198047" rtl="0" eaLnBrk="1" latinLnBrk="0" hangingPunct="1">
              <a:defRPr sz="2358" kern="1200">
                <a:solidFill>
                  <a:schemeClr val="tx1"/>
                </a:solidFill>
                <a:latin typeface="+mn-lt"/>
                <a:ea typeface="+mn-ea"/>
                <a:cs typeface="+mn-cs"/>
              </a:defRPr>
            </a:lvl5pPr>
            <a:lvl6pPr marL="2995117" algn="l" defTabSz="1198047" rtl="0" eaLnBrk="1" latinLnBrk="0" hangingPunct="1">
              <a:defRPr sz="2358" kern="1200">
                <a:solidFill>
                  <a:schemeClr val="tx1"/>
                </a:solidFill>
                <a:latin typeface="+mn-lt"/>
                <a:ea typeface="+mn-ea"/>
                <a:cs typeface="+mn-cs"/>
              </a:defRPr>
            </a:lvl6pPr>
            <a:lvl7pPr marL="3594141" algn="l" defTabSz="1198047" rtl="0" eaLnBrk="1" latinLnBrk="0" hangingPunct="1">
              <a:defRPr sz="2358" kern="1200">
                <a:solidFill>
                  <a:schemeClr val="tx1"/>
                </a:solidFill>
                <a:latin typeface="+mn-lt"/>
                <a:ea typeface="+mn-ea"/>
                <a:cs typeface="+mn-cs"/>
              </a:defRPr>
            </a:lvl7pPr>
            <a:lvl8pPr marL="4193164" algn="l" defTabSz="1198047" rtl="0" eaLnBrk="1" latinLnBrk="0" hangingPunct="1">
              <a:defRPr sz="2358" kern="1200">
                <a:solidFill>
                  <a:schemeClr val="tx1"/>
                </a:solidFill>
                <a:latin typeface="+mn-lt"/>
                <a:ea typeface="+mn-ea"/>
                <a:cs typeface="+mn-cs"/>
              </a:defRPr>
            </a:lvl8pPr>
            <a:lvl9pPr marL="4792188" algn="l" defTabSz="1198047" rtl="0" eaLnBrk="1" latinLnBrk="0" hangingPunct="1">
              <a:defRPr sz="2358" kern="1200">
                <a:solidFill>
                  <a:schemeClr val="tx1"/>
                </a:solidFill>
                <a:latin typeface="+mn-lt"/>
                <a:ea typeface="+mn-ea"/>
                <a:cs typeface="+mn-cs"/>
              </a:defRPr>
            </a:lvl9pPr>
          </a:lstStyle>
          <a:p>
            <a:pPr>
              <a:spcAft>
                <a:spcPts val="600"/>
              </a:spcAft>
            </a:pPr>
            <a:fld id="{246E4F03-9AE7-4954-8E54-3B5137041FEA}" type="slidenum">
              <a:rPr lang="en-US" smtClean="0"/>
              <a:pPr>
                <a:spcAft>
                  <a:spcPts val="600"/>
                </a:spcAft>
              </a:pPr>
              <a:t>31</a:t>
            </a:fld>
            <a:endParaRPr lang="en-US" dirty="0"/>
          </a:p>
        </p:txBody>
      </p:sp>
    </p:spTree>
    <p:extLst>
      <p:ext uri="{BB962C8B-B14F-4D97-AF65-F5344CB8AC3E}">
        <p14:creationId xmlns:p14="http://schemas.microsoft.com/office/powerpoint/2010/main" val="35525029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BC3108-2F9D-7238-5335-14F147CAEC06}"/>
              </a:ext>
            </a:extLst>
          </p:cNvPr>
          <p:cNvSpPr>
            <a:spLocks noGrp="1"/>
          </p:cNvSpPr>
          <p:nvPr>
            <p:ph idx="1"/>
          </p:nvPr>
        </p:nvSpPr>
        <p:spPr>
          <a:xfrm>
            <a:off x="593963" y="747435"/>
            <a:ext cx="10691336" cy="4949693"/>
          </a:xfrm>
        </p:spPr>
        <p:txBody>
          <a:bodyPr vert="horz" lIns="91440" tIns="45720" rIns="91440" bIns="45720" rtlCol="0" anchor="t">
            <a:normAutofit/>
          </a:bodyPr>
          <a:lstStyle>
            <a:defPPr>
              <a:defRPr lang="en-US"/>
            </a:defPPr>
            <a:lvl1pPr marL="0" algn="l" defTabSz="1198047" rtl="0" eaLnBrk="1" latinLnBrk="0" hangingPunct="1">
              <a:defRPr sz="2358" kern="1200">
                <a:solidFill>
                  <a:schemeClr val="tx1"/>
                </a:solidFill>
                <a:latin typeface="+mn-lt"/>
                <a:ea typeface="+mn-ea"/>
                <a:cs typeface="+mn-cs"/>
              </a:defRPr>
            </a:lvl1pPr>
            <a:lvl2pPr marL="599023" algn="l" defTabSz="1198047" rtl="0" eaLnBrk="1" latinLnBrk="0" hangingPunct="1">
              <a:defRPr sz="2358" kern="1200">
                <a:solidFill>
                  <a:schemeClr val="tx1"/>
                </a:solidFill>
                <a:latin typeface="+mn-lt"/>
                <a:ea typeface="+mn-ea"/>
                <a:cs typeface="+mn-cs"/>
              </a:defRPr>
            </a:lvl2pPr>
            <a:lvl3pPr marL="1198047" algn="l" defTabSz="1198047" rtl="0" eaLnBrk="1" latinLnBrk="0" hangingPunct="1">
              <a:defRPr sz="2358" kern="1200">
                <a:solidFill>
                  <a:schemeClr val="tx1"/>
                </a:solidFill>
                <a:latin typeface="+mn-lt"/>
                <a:ea typeface="+mn-ea"/>
                <a:cs typeface="+mn-cs"/>
              </a:defRPr>
            </a:lvl3pPr>
            <a:lvl4pPr marL="1797070" algn="l" defTabSz="1198047" rtl="0" eaLnBrk="1" latinLnBrk="0" hangingPunct="1">
              <a:defRPr sz="2358" kern="1200">
                <a:solidFill>
                  <a:schemeClr val="tx1"/>
                </a:solidFill>
                <a:latin typeface="+mn-lt"/>
                <a:ea typeface="+mn-ea"/>
                <a:cs typeface="+mn-cs"/>
              </a:defRPr>
            </a:lvl4pPr>
            <a:lvl5pPr marL="2396094" algn="l" defTabSz="1198047" rtl="0" eaLnBrk="1" latinLnBrk="0" hangingPunct="1">
              <a:defRPr sz="2358" kern="1200">
                <a:solidFill>
                  <a:schemeClr val="tx1"/>
                </a:solidFill>
                <a:latin typeface="+mn-lt"/>
                <a:ea typeface="+mn-ea"/>
                <a:cs typeface="+mn-cs"/>
              </a:defRPr>
            </a:lvl5pPr>
            <a:lvl6pPr marL="2995117" algn="l" defTabSz="1198047" rtl="0" eaLnBrk="1" latinLnBrk="0" hangingPunct="1">
              <a:defRPr sz="2358" kern="1200">
                <a:solidFill>
                  <a:schemeClr val="tx1"/>
                </a:solidFill>
                <a:latin typeface="+mn-lt"/>
                <a:ea typeface="+mn-ea"/>
                <a:cs typeface="+mn-cs"/>
              </a:defRPr>
            </a:lvl6pPr>
            <a:lvl7pPr marL="3594141" algn="l" defTabSz="1198047" rtl="0" eaLnBrk="1" latinLnBrk="0" hangingPunct="1">
              <a:defRPr sz="2358" kern="1200">
                <a:solidFill>
                  <a:schemeClr val="tx1"/>
                </a:solidFill>
                <a:latin typeface="+mn-lt"/>
                <a:ea typeface="+mn-ea"/>
                <a:cs typeface="+mn-cs"/>
              </a:defRPr>
            </a:lvl7pPr>
            <a:lvl8pPr marL="4193164" algn="l" defTabSz="1198047" rtl="0" eaLnBrk="1" latinLnBrk="0" hangingPunct="1">
              <a:defRPr sz="2358" kern="1200">
                <a:solidFill>
                  <a:schemeClr val="tx1"/>
                </a:solidFill>
                <a:latin typeface="+mn-lt"/>
                <a:ea typeface="+mn-ea"/>
                <a:cs typeface="+mn-cs"/>
              </a:defRPr>
            </a:lvl8pPr>
            <a:lvl9pPr marL="4792188" algn="l" defTabSz="1198047" rtl="0" eaLnBrk="1" latinLnBrk="0" hangingPunct="1">
              <a:defRPr sz="2358" kern="1200">
                <a:solidFill>
                  <a:schemeClr val="tx1"/>
                </a:solidFill>
                <a:latin typeface="+mn-lt"/>
                <a:ea typeface="+mn-ea"/>
                <a:cs typeface="+mn-cs"/>
              </a:defRPr>
            </a:lvl9pPr>
          </a:lstStyle>
          <a:p>
            <a:pPr marL="0" indent="0" algn="ctr">
              <a:buNone/>
            </a:pPr>
            <a:endParaRPr lang="en-US"/>
          </a:p>
          <a:p>
            <a:pPr marL="0" indent="0" algn="ctr">
              <a:buNone/>
            </a:pPr>
            <a:endParaRPr lang="en-US"/>
          </a:p>
          <a:p>
            <a:pPr indent="0" algn="ctr">
              <a:buNone/>
            </a:pPr>
            <a:r>
              <a:rPr lang="en-US" sz="4800" b="1"/>
              <a:t>Impacts on Culture and Traditional Land Use and Harvesting</a:t>
            </a:r>
            <a:endParaRPr lang="en-US" sz="4800" b="1">
              <a:cs typeface="Calibri"/>
            </a:endParaRPr>
          </a:p>
          <a:p>
            <a:pPr marL="0" indent="0" algn="ctr">
              <a:buNone/>
            </a:pPr>
            <a:r>
              <a:rPr lang="en-US" sz="4000" b="1"/>
              <a:t>Discussion and Questions</a:t>
            </a:r>
            <a:br>
              <a:rPr lang="en-US" sz="2350"/>
            </a:br>
            <a:endParaRPr lang="en-US"/>
          </a:p>
        </p:txBody>
      </p:sp>
      <p:sp>
        <p:nvSpPr>
          <p:cNvPr id="2" name="Slide Number Placeholder 3">
            <a:extLst>
              <a:ext uri="{FF2B5EF4-FFF2-40B4-BE49-F238E27FC236}">
                <a16:creationId xmlns:a16="http://schemas.microsoft.com/office/drawing/2014/main" id="{BF9F45A1-FA09-3237-BF7C-9DB0AB6FFE91}"/>
              </a:ext>
            </a:extLst>
          </p:cNvPr>
          <p:cNvSpPr txBox="1">
            <a:spLocks/>
          </p:cNvSpPr>
          <p:nvPr/>
        </p:nvSpPr>
        <p:spPr>
          <a:xfrm>
            <a:off x="8902171" y="6475288"/>
            <a:ext cx="2771828" cy="365250"/>
          </a:xfrm>
          <a:prstGeom prst="rect">
            <a:avLst/>
          </a:prstGeom>
        </p:spPr>
        <p:txBody>
          <a:bodyPr vert="horz" lIns="91440" tIns="45720" rIns="91440" bIns="45720" rtlCol="0" anchor="ctr">
            <a:normAutofit/>
          </a:bodyPr>
          <a:lstStyle>
            <a:defPPr>
              <a:defRPr lang="en-US"/>
            </a:defPPr>
            <a:lvl1pPr marL="0" algn="r" defTabSz="1198047" rtl="0" eaLnBrk="1" latinLnBrk="0" hangingPunct="1">
              <a:defRPr sz="1559" kern="1200">
                <a:solidFill>
                  <a:srgbClr val="0070C0"/>
                </a:solidFill>
                <a:latin typeface="+mn-lt"/>
                <a:ea typeface="+mn-ea"/>
                <a:cs typeface="+mn-cs"/>
              </a:defRPr>
            </a:lvl1pPr>
            <a:lvl2pPr marL="599023" algn="l" defTabSz="1198047" rtl="0" eaLnBrk="1" latinLnBrk="0" hangingPunct="1">
              <a:defRPr sz="2358" kern="1200">
                <a:solidFill>
                  <a:schemeClr val="tx1"/>
                </a:solidFill>
                <a:latin typeface="+mn-lt"/>
                <a:ea typeface="+mn-ea"/>
                <a:cs typeface="+mn-cs"/>
              </a:defRPr>
            </a:lvl2pPr>
            <a:lvl3pPr marL="1198047" algn="l" defTabSz="1198047" rtl="0" eaLnBrk="1" latinLnBrk="0" hangingPunct="1">
              <a:defRPr sz="2358" kern="1200">
                <a:solidFill>
                  <a:schemeClr val="tx1"/>
                </a:solidFill>
                <a:latin typeface="+mn-lt"/>
                <a:ea typeface="+mn-ea"/>
                <a:cs typeface="+mn-cs"/>
              </a:defRPr>
            </a:lvl3pPr>
            <a:lvl4pPr marL="1797070" algn="l" defTabSz="1198047" rtl="0" eaLnBrk="1" latinLnBrk="0" hangingPunct="1">
              <a:defRPr sz="2358" kern="1200">
                <a:solidFill>
                  <a:schemeClr val="tx1"/>
                </a:solidFill>
                <a:latin typeface="+mn-lt"/>
                <a:ea typeface="+mn-ea"/>
                <a:cs typeface="+mn-cs"/>
              </a:defRPr>
            </a:lvl4pPr>
            <a:lvl5pPr marL="2396094" algn="l" defTabSz="1198047" rtl="0" eaLnBrk="1" latinLnBrk="0" hangingPunct="1">
              <a:defRPr sz="2358" kern="1200">
                <a:solidFill>
                  <a:schemeClr val="tx1"/>
                </a:solidFill>
                <a:latin typeface="+mn-lt"/>
                <a:ea typeface="+mn-ea"/>
                <a:cs typeface="+mn-cs"/>
              </a:defRPr>
            </a:lvl5pPr>
            <a:lvl6pPr marL="2995117" algn="l" defTabSz="1198047" rtl="0" eaLnBrk="1" latinLnBrk="0" hangingPunct="1">
              <a:defRPr sz="2358" kern="1200">
                <a:solidFill>
                  <a:schemeClr val="tx1"/>
                </a:solidFill>
                <a:latin typeface="+mn-lt"/>
                <a:ea typeface="+mn-ea"/>
                <a:cs typeface="+mn-cs"/>
              </a:defRPr>
            </a:lvl6pPr>
            <a:lvl7pPr marL="3594141" algn="l" defTabSz="1198047" rtl="0" eaLnBrk="1" latinLnBrk="0" hangingPunct="1">
              <a:defRPr sz="2358" kern="1200">
                <a:solidFill>
                  <a:schemeClr val="tx1"/>
                </a:solidFill>
                <a:latin typeface="+mn-lt"/>
                <a:ea typeface="+mn-ea"/>
                <a:cs typeface="+mn-cs"/>
              </a:defRPr>
            </a:lvl7pPr>
            <a:lvl8pPr marL="4193164" algn="l" defTabSz="1198047" rtl="0" eaLnBrk="1" latinLnBrk="0" hangingPunct="1">
              <a:defRPr sz="2358" kern="1200">
                <a:solidFill>
                  <a:schemeClr val="tx1"/>
                </a:solidFill>
                <a:latin typeface="+mn-lt"/>
                <a:ea typeface="+mn-ea"/>
                <a:cs typeface="+mn-cs"/>
              </a:defRPr>
            </a:lvl8pPr>
            <a:lvl9pPr marL="4792188" algn="l" defTabSz="1198047" rtl="0" eaLnBrk="1" latinLnBrk="0" hangingPunct="1">
              <a:defRPr sz="2358" kern="1200">
                <a:solidFill>
                  <a:schemeClr val="tx1"/>
                </a:solidFill>
                <a:latin typeface="+mn-lt"/>
                <a:ea typeface="+mn-ea"/>
                <a:cs typeface="+mn-cs"/>
              </a:defRPr>
            </a:lvl9pPr>
          </a:lstStyle>
          <a:p>
            <a:pPr>
              <a:spcAft>
                <a:spcPts val="600"/>
              </a:spcAft>
            </a:pPr>
            <a:fld id="{246E4F03-9AE7-4954-8E54-3B5137041FEA}" type="slidenum">
              <a:rPr lang="en-US" smtClean="0"/>
              <a:pPr>
                <a:spcAft>
                  <a:spcPts val="600"/>
                </a:spcAft>
              </a:pPr>
              <a:t>32</a:t>
            </a:fld>
            <a:endParaRPr lang="en-US"/>
          </a:p>
        </p:txBody>
      </p:sp>
    </p:spTree>
    <p:extLst>
      <p:ext uri="{BB962C8B-B14F-4D97-AF65-F5344CB8AC3E}">
        <p14:creationId xmlns:p14="http://schemas.microsoft.com/office/powerpoint/2010/main" val="42242800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062831" y="4029868"/>
            <a:ext cx="10301547" cy="1296175"/>
            <a:chOff x="762000" y="3028950"/>
            <a:chExt cx="7929562" cy="976312"/>
          </a:xfrm>
        </p:grpSpPr>
        <p:sp>
          <p:nvSpPr>
            <p:cNvPr id="6" name="Title 1"/>
            <p:cNvSpPr txBox="1">
              <a:spLocks/>
            </p:cNvSpPr>
            <p:nvPr/>
          </p:nvSpPr>
          <p:spPr>
            <a:xfrm>
              <a:off x="762000" y="3028950"/>
              <a:ext cx="7924800" cy="802479"/>
            </a:xfrm>
            <a:prstGeom prst="rect">
              <a:avLst/>
            </a:prstGeom>
          </p:spPr>
          <p:txBody>
            <a:bodyPr lIns="91440" tIns="45720" rIns="91440" bIns="45720" anchor="t">
              <a:normAutofit/>
            </a:bodyPr>
            <a:lstStyle>
              <a:lvl1pPr algn="r" defTabSz="914400" rtl="0" eaLnBrk="1" latinLnBrk="0" hangingPunct="1">
                <a:spcBef>
                  <a:spcPct val="0"/>
                </a:spcBef>
                <a:buNone/>
                <a:defRPr sz="3200" kern="1200">
                  <a:solidFill>
                    <a:srgbClr val="0070C0"/>
                  </a:solidFill>
                  <a:latin typeface="+mj-lt"/>
                  <a:ea typeface="+mj-ea"/>
                  <a:cs typeface="+mj-cs"/>
                </a:defRPr>
              </a:lvl1pPr>
            </a:lstStyle>
            <a:p>
              <a:r>
                <a:rPr lang="en-US" sz="4150"/>
                <a:t>Impacts on Water and Fish</a:t>
              </a:r>
              <a:endParaRPr lang="en-US"/>
            </a:p>
          </p:txBody>
        </p:sp>
        <p:sp>
          <p:nvSpPr>
            <p:cNvPr id="7" name="Subtitle 2"/>
            <p:cNvSpPr txBox="1">
              <a:spLocks/>
            </p:cNvSpPr>
            <p:nvPr/>
          </p:nvSpPr>
          <p:spPr>
            <a:xfrm>
              <a:off x="2290762" y="3548062"/>
              <a:ext cx="6400800" cy="457200"/>
            </a:xfrm>
            <a:prstGeom prst="rect">
              <a:avLst/>
            </a:prstGeom>
          </p:spPr>
          <p:txBody>
            <a:bodyPr>
              <a:noAutofit/>
            </a:bodyPr>
            <a:lstStyle>
              <a:lvl1pPr marL="0" indent="0" algn="r" defTabSz="914400" rtl="0" eaLnBrk="1" latinLnBrk="0" hangingPunct="1">
                <a:spcBef>
                  <a:spcPct val="20000"/>
                </a:spcBef>
                <a:buFont typeface="Arial" panose="020B0604020202020204" pitchFamily="34" charset="0"/>
                <a:buNone/>
                <a:defRPr sz="2000" kern="1200">
                  <a:solidFill>
                    <a:schemeClr val="tx1">
                      <a:lumMod val="65000"/>
                      <a:lumOff val="3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sz="2400"/>
            </a:p>
          </p:txBody>
        </p:sp>
      </p:grpSp>
      <p:sp>
        <p:nvSpPr>
          <p:cNvPr id="3" name="TextBox 2">
            <a:extLst>
              <a:ext uri="{FF2B5EF4-FFF2-40B4-BE49-F238E27FC236}">
                <a16:creationId xmlns:a16="http://schemas.microsoft.com/office/drawing/2014/main" id="{BF2F7907-B8F2-051E-321E-271E6B2FDC6F}"/>
              </a:ext>
            </a:extLst>
          </p:cNvPr>
          <p:cNvSpPr txBox="1"/>
          <p:nvPr/>
        </p:nvSpPr>
        <p:spPr>
          <a:xfrm>
            <a:off x="3561748" y="4675431"/>
            <a:ext cx="780872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2400">
                <a:solidFill>
                  <a:srgbClr val="595959"/>
                </a:solidFill>
              </a:rPr>
              <a:t>Mackenzie Valley Environmental Impact Review Board </a:t>
            </a:r>
            <a:endParaRPr lang="en-GB">
              <a:solidFill>
                <a:srgbClr val="000000"/>
              </a:solidFill>
            </a:endParaRPr>
          </a:p>
          <a:p>
            <a:pPr algn="r"/>
            <a:r>
              <a:rPr lang="en-US" sz="2400">
                <a:solidFill>
                  <a:srgbClr val="595959"/>
                </a:solidFill>
              </a:rPr>
              <a:t>Technical Sessions</a:t>
            </a:r>
            <a:r>
              <a:rPr lang="en-GB" sz="2400">
                <a:cs typeface="Calibri"/>
              </a:rPr>
              <a:t>​</a:t>
            </a:r>
            <a:endParaRPr lang="en-GB" sz="2350">
              <a:cs typeface="Calibri"/>
            </a:endParaRPr>
          </a:p>
        </p:txBody>
      </p:sp>
    </p:spTree>
    <p:extLst>
      <p:ext uri="{BB962C8B-B14F-4D97-AF65-F5344CB8AC3E}">
        <p14:creationId xmlns:p14="http://schemas.microsoft.com/office/powerpoint/2010/main" val="16703997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3BDDE-B9DF-B784-1FFC-F25444DAF7BE}"/>
              </a:ext>
            </a:extLst>
          </p:cNvPr>
          <p:cNvSpPr>
            <a:spLocks noGrp="1"/>
          </p:cNvSpPr>
          <p:nvPr>
            <p:ph type="title"/>
          </p:nvPr>
        </p:nvSpPr>
        <p:spPr/>
        <p:txBody>
          <a:bodyPr vert="horz" lIns="91440" tIns="45720" rIns="91440" bIns="45720" rtlCol="0" anchor="ctr">
            <a:noAutofit/>
          </a:bodyPr>
          <a:lstStyle>
            <a:defPPr>
              <a:defRPr lang="en-US"/>
            </a:defPPr>
            <a:lvl1pPr marL="0" algn="l" defTabSz="1198047" rtl="0" eaLnBrk="1" latinLnBrk="0" hangingPunct="1">
              <a:defRPr sz="2358" kern="1200">
                <a:solidFill>
                  <a:schemeClr val="tx1"/>
                </a:solidFill>
                <a:latin typeface="+mn-lt"/>
                <a:ea typeface="+mn-ea"/>
                <a:cs typeface="+mn-cs"/>
              </a:defRPr>
            </a:lvl1pPr>
            <a:lvl2pPr marL="599023" algn="l" defTabSz="1198047" rtl="0" eaLnBrk="1" latinLnBrk="0" hangingPunct="1">
              <a:defRPr sz="2358" kern="1200">
                <a:solidFill>
                  <a:schemeClr val="tx1"/>
                </a:solidFill>
                <a:latin typeface="+mn-lt"/>
                <a:ea typeface="+mn-ea"/>
                <a:cs typeface="+mn-cs"/>
              </a:defRPr>
            </a:lvl2pPr>
            <a:lvl3pPr marL="1198047" algn="l" defTabSz="1198047" rtl="0" eaLnBrk="1" latinLnBrk="0" hangingPunct="1">
              <a:defRPr sz="2358" kern="1200">
                <a:solidFill>
                  <a:schemeClr val="tx1"/>
                </a:solidFill>
                <a:latin typeface="+mn-lt"/>
                <a:ea typeface="+mn-ea"/>
                <a:cs typeface="+mn-cs"/>
              </a:defRPr>
            </a:lvl3pPr>
            <a:lvl4pPr marL="1797070" algn="l" defTabSz="1198047" rtl="0" eaLnBrk="1" latinLnBrk="0" hangingPunct="1">
              <a:defRPr sz="2358" kern="1200">
                <a:solidFill>
                  <a:schemeClr val="tx1"/>
                </a:solidFill>
                <a:latin typeface="+mn-lt"/>
                <a:ea typeface="+mn-ea"/>
                <a:cs typeface="+mn-cs"/>
              </a:defRPr>
            </a:lvl4pPr>
            <a:lvl5pPr marL="2396094" algn="l" defTabSz="1198047" rtl="0" eaLnBrk="1" latinLnBrk="0" hangingPunct="1">
              <a:defRPr sz="2358" kern="1200">
                <a:solidFill>
                  <a:schemeClr val="tx1"/>
                </a:solidFill>
                <a:latin typeface="+mn-lt"/>
                <a:ea typeface="+mn-ea"/>
                <a:cs typeface="+mn-cs"/>
              </a:defRPr>
            </a:lvl5pPr>
            <a:lvl6pPr marL="2995117" algn="l" defTabSz="1198047" rtl="0" eaLnBrk="1" latinLnBrk="0" hangingPunct="1">
              <a:defRPr sz="2358" kern="1200">
                <a:solidFill>
                  <a:schemeClr val="tx1"/>
                </a:solidFill>
                <a:latin typeface="+mn-lt"/>
                <a:ea typeface="+mn-ea"/>
                <a:cs typeface="+mn-cs"/>
              </a:defRPr>
            </a:lvl6pPr>
            <a:lvl7pPr marL="3594141" algn="l" defTabSz="1198047" rtl="0" eaLnBrk="1" latinLnBrk="0" hangingPunct="1">
              <a:defRPr sz="2358" kern="1200">
                <a:solidFill>
                  <a:schemeClr val="tx1"/>
                </a:solidFill>
                <a:latin typeface="+mn-lt"/>
                <a:ea typeface="+mn-ea"/>
                <a:cs typeface="+mn-cs"/>
              </a:defRPr>
            </a:lvl7pPr>
            <a:lvl8pPr marL="4193164" algn="l" defTabSz="1198047" rtl="0" eaLnBrk="1" latinLnBrk="0" hangingPunct="1">
              <a:defRPr sz="2358" kern="1200">
                <a:solidFill>
                  <a:schemeClr val="tx1"/>
                </a:solidFill>
                <a:latin typeface="+mn-lt"/>
                <a:ea typeface="+mn-ea"/>
                <a:cs typeface="+mn-cs"/>
              </a:defRPr>
            </a:lvl8pPr>
            <a:lvl9pPr marL="4792188" algn="l" defTabSz="1198047" rtl="0" eaLnBrk="1" latinLnBrk="0" hangingPunct="1">
              <a:defRPr sz="2358" kern="1200">
                <a:solidFill>
                  <a:schemeClr val="tx1"/>
                </a:solidFill>
                <a:latin typeface="+mn-lt"/>
                <a:ea typeface="+mn-ea"/>
                <a:cs typeface="+mn-cs"/>
              </a:defRPr>
            </a:lvl9pPr>
          </a:lstStyle>
          <a:p>
            <a:r>
              <a:rPr lang="en-CA" sz="4800" b="1" dirty="0">
                <a:cs typeface="Calibri"/>
              </a:rPr>
              <a:t>Water Quantity (</a:t>
            </a:r>
            <a:r>
              <a:rPr lang="en-CA" sz="4800" b="1" dirty="0" err="1">
                <a:cs typeface="Calibri"/>
              </a:rPr>
              <a:t>ch.</a:t>
            </a:r>
            <a:r>
              <a:rPr lang="en-CA" sz="4800" b="1" dirty="0">
                <a:cs typeface="Calibri"/>
              </a:rPr>
              <a:t> 15)</a:t>
            </a:r>
          </a:p>
        </p:txBody>
      </p:sp>
      <p:sp>
        <p:nvSpPr>
          <p:cNvPr id="3" name="Content Placeholder 2">
            <a:extLst>
              <a:ext uri="{FF2B5EF4-FFF2-40B4-BE49-F238E27FC236}">
                <a16:creationId xmlns:a16="http://schemas.microsoft.com/office/drawing/2014/main" id="{4F985DEB-B6AE-60EC-9F74-82B0CB5406B2}"/>
              </a:ext>
            </a:extLst>
          </p:cNvPr>
          <p:cNvSpPr>
            <a:spLocks noGrp="1"/>
          </p:cNvSpPr>
          <p:nvPr>
            <p:ph idx="1"/>
          </p:nvPr>
        </p:nvSpPr>
        <p:spPr>
          <a:xfrm>
            <a:off x="593963" y="1324014"/>
            <a:ext cx="10207353" cy="4592903"/>
          </a:xfrm>
        </p:spPr>
        <p:txBody>
          <a:bodyPr>
            <a:normAutofit/>
          </a:bodyPr>
          <a:lstStyle>
            <a:defPPr>
              <a:defRPr lang="en-US"/>
            </a:defPPr>
            <a:lvl1pPr marL="0" algn="l" defTabSz="1198047" rtl="0" eaLnBrk="1" latinLnBrk="0" hangingPunct="1">
              <a:defRPr sz="2358" kern="1200">
                <a:solidFill>
                  <a:schemeClr val="tx1"/>
                </a:solidFill>
                <a:latin typeface="+mn-lt"/>
                <a:ea typeface="+mn-ea"/>
                <a:cs typeface="+mn-cs"/>
              </a:defRPr>
            </a:lvl1pPr>
            <a:lvl2pPr marL="599023" algn="l" defTabSz="1198047" rtl="0" eaLnBrk="1" latinLnBrk="0" hangingPunct="1">
              <a:defRPr sz="2358" kern="1200">
                <a:solidFill>
                  <a:schemeClr val="tx1"/>
                </a:solidFill>
                <a:latin typeface="+mn-lt"/>
                <a:ea typeface="+mn-ea"/>
                <a:cs typeface="+mn-cs"/>
              </a:defRPr>
            </a:lvl2pPr>
            <a:lvl3pPr marL="1198047" algn="l" defTabSz="1198047" rtl="0" eaLnBrk="1" latinLnBrk="0" hangingPunct="1">
              <a:defRPr sz="2358" kern="1200">
                <a:solidFill>
                  <a:schemeClr val="tx1"/>
                </a:solidFill>
                <a:latin typeface="+mn-lt"/>
                <a:ea typeface="+mn-ea"/>
                <a:cs typeface="+mn-cs"/>
              </a:defRPr>
            </a:lvl3pPr>
            <a:lvl4pPr marL="1797070" algn="l" defTabSz="1198047" rtl="0" eaLnBrk="1" latinLnBrk="0" hangingPunct="1">
              <a:defRPr sz="2358" kern="1200">
                <a:solidFill>
                  <a:schemeClr val="tx1"/>
                </a:solidFill>
                <a:latin typeface="+mn-lt"/>
                <a:ea typeface="+mn-ea"/>
                <a:cs typeface="+mn-cs"/>
              </a:defRPr>
            </a:lvl4pPr>
            <a:lvl5pPr marL="2396094" algn="l" defTabSz="1198047" rtl="0" eaLnBrk="1" latinLnBrk="0" hangingPunct="1">
              <a:defRPr sz="2358" kern="1200">
                <a:solidFill>
                  <a:schemeClr val="tx1"/>
                </a:solidFill>
                <a:latin typeface="+mn-lt"/>
                <a:ea typeface="+mn-ea"/>
                <a:cs typeface="+mn-cs"/>
              </a:defRPr>
            </a:lvl5pPr>
            <a:lvl6pPr marL="2995117" algn="l" defTabSz="1198047" rtl="0" eaLnBrk="1" latinLnBrk="0" hangingPunct="1">
              <a:defRPr sz="2358" kern="1200">
                <a:solidFill>
                  <a:schemeClr val="tx1"/>
                </a:solidFill>
                <a:latin typeface="+mn-lt"/>
                <a:ea typeface="+mn-ea"/>
                <a:cs typeface="+mn-cs"/>
              </a:defRPr>
            </a:lvl6pPr>
            <a:lvl7pPr marL="3594141" algn="l" defTabSz="1198047" rtl="0" eaLnBrk="1" latinLnBrk="0" hangingPunct="1">
              <a:defRPr sz="2358" kern="1200">
                <a:solidFill>
                  <a:schemeClr val="tx1"/>
                </a:solidFill>
                <a:latin typeface="+mn-lt"/>
                <a:ea typeface="+mn-ea"/>
                <a:cs typeface="+mn-cs"/>
              </a:defRPr>
            </a:lvl7pPr>
            <a:lvl8pPr marL="4193164" algn="l" defTabSz="1198047" rtl="0" eaLnBrk="1" latinLnBrk="0" hangingPunct="1">
              <a:defRPr sz="2358" kern="1200">
                <a:solidFill>
                  <a:schemeClr val="tx1"/>
                </a:solidFill>
                <a:latin typeface="+mn-lt"/>
                <a:ea typeface="+mn-ea"/>
                <a:cs typeface="+mn-cs"/>
              </a:defRPr>
            </a:lvl8pPr>
            <a:lvl9pPr marL="4792188" algn="l" defTabSz="1198047" rtl="0" eaLnBrk="1" latinLnBrk="0" hangingPunct="1">
              <a:defRPr sz="2358" kern="1200">
                <a:solidFill>
                  <a:schemeClr val="tx1"/>
                </a:solidFill>
                <a:latin typeface="+mn-lt"/>
                <a:ea typeface="+mn-ea"/>
                <a:cs typeface="+mn-cs"/>
              </a:defRPr>
            </a:lvl9pPr>
          </a:lstStyle>
          <a:p>
            <a:pPr marL="342900" indent="-342900"/>
            <a:r>
              <a:rPr lang="en-US" sz="2338" b="0" i="0" u="none" strike="noStrike" baseline="0" dirty="0">
                <a:solidFill>
                  <a:srgbClr val="000000"/>
                </a:solidFill>
                <a:latin typeface="Calibri" panose="020F0502020204030204" pitchFamily="34" charset="0"/>
              </a:rPr>
              <a:t>The residual effects of the Project on Water </a:t>
            </a:r>
            <a:r>
              <a:rPr lang="en-US" sz="2338" dirty="0">
                <a:solidFill>
                  <a:srgbClr val="000000"/>
                </a:solidFill>
                <a:latin typeface="Calibri" panose="020F0502020204030204" pitchFamily="34" charset="0"/>
              </a:rPr>
              <a:t>Quantity </a:t>
            </a:r>
            <a:r>
              <a:rPr lang="en-US" sz="2338" b="0" i="0" u="none" strike="noStrike" baseline="0" dirty="0">
                <a:solidFill>
                  <a:srgbClr val="000000"/>
                </a:solidFill>
                <a:latin typeface="Calibri" panose="020F0502020204030204" pitchFamily="34" charset="0"/>
              </a:rPr>
              <a:t>are predicted to be not significant.</a:t>
            </a:r>
          </a:p>
          <a:p>
            <a:pPr marL="342900" indent="-342900"/>
            <a:r>
              <a:rPr lang="en-CA" sz="2338" dirty="0">
                <a:solidFill>
                  <a:srgbClr val="000000"/>
                </a:solidFill>
                <a:latin typeface="Calibri" panose="020F0502020204030204" pitchFamily="34" charset="0"/>
              </a:rPr>
              <a:t>The Project’s greatest water needs are during construction (per segment).  </a:t>
            </a:r>
          </a:p>
          <a:p>
            <a:pPr marL="342900" indent="-342900"/>
            <a:r>
              <a:rPr lang="en-CA" sz="2338" dirty="0">
                <a:solidFill>
                  <a:srgbClr val="000000"/>
                </a:solidFill>
                <a:latin typeface="Calibri" panose="020F0502020204030204" pitchFamily="34" charset="0"/>
              </a:rPr>
              <a:t>Water withdrawal will be in accordance with established protocols and technical guidance, and water licence limits – low magnitude effects.</a:t>
            </a:r>
          </a:p>
          <a:p>
            <a:pPr marL="342900" indent="-342900"/>
            <a:r>
              <a:rPr lang="en-CA" sz="2338" dirty="0">
                <a:solidFill>
                  <a:srgbClr val="000000"/>
                </a:solidFill>
                <a:latin typeface="Calibri" panose="020F0502020204030204" pitchFamily="34" charset="0"/>
              </a:rPr>
              <a:t>Potential stream and lake water sources have been identified based on available field data, and desktop evaluation.</a:t>
            </a:r>
          </a:p>
          <a:p>
            <a:pPr marL="342900" indent="-342900"/>
            <a:r>
              <a:rPr lang="en-CA" sz="2338" dirty="0">
                <a:solidFill>
                  <a:srgbClr val="000000"/>
                </a:solidFill>
                <a:latin typeface="Calibri" panose="020F0502020204030204" pitchFamily="34" charset="0"/>
              </a:rPr>
              <a:t>This approach is appropriate – source-specific water availability will need to be confirmed in the field prior to licencing/withdrawal.</a:t>
            </a:r>
          </a:p>
          <a:p>
            <a:pPr marL="342900" indent="-342900"/>
            <a:r>
              <a:rPr lang="en-CA" sz="2338" dirty="0">
                <a:solidFill>
                  <a:srgbClr val="000000"/>
                </a:solidFill>
                <a:latin typeface="Calibri" panose="020F0502020204030204" pitchFamily="34" charset="0"/>
              </a:rPr>
              <a:t>The presence of groundwater at excavations, quarries, and road cuts will be established during future geotechnical investigations.</a:t>
            </a:r>
          </a:p>
          <a:p>
            <a:pPr algn="l"/>
            <a:endParaRPr lang="en-CA" sz="2338" b="0" i="0" u="none" strike="noStrike" baseline="0" dirty="0">
              <a:solidFill>
                <a:srgbClr val="000000"/>
              </a:solidFill>
              <a:latin typeface="Calibri" panose="020F0502020204030204" pitchFamily="34" charset="0"/>
            </a:endParaRPr>
          </a:p>
          <a:p>
            <a:pPr algn="l"/>
            <a:endParaRPr lang="en-CA" sz="2338" b="0" i="0" u="none" strike="noStrike" baseline="0" dirty="0">
              <a:solidFill>
                <a:srgbClr val="000000"/>
              </a:solidFill>
              <a:latin typeface="Calibri" panose="020F0502020204030204" pitchFamily="34" charset="0"/>
            </a:endParaRPr>
          </a:p>
          <a:p>
            <a:pPr algn="l"/>
            <a:endParaRPr lang="en-CA" sz="2338" b="0" i="0" u="none" strike="noStrike" baseline="0" dirty="0">
              <a:solidFill>
                <a:srgbClr val="000000"/>
              </a:solidFill>
              <a:latin typeface="Calibri" panose="020F0502020204030204" pitchFamily="34" charset="0"/>
            </a:endParaRPr>
          </a:p>
        </p:txBody>
      </p:sp>
      <p:sp>
        <p:nvSpPr>
          <p:cNvPr id="5" name="Slide Number Placeholder 3">
            <a:extLst>
              <a:ext uri="{FF2B5EF4-FFF2-40B4-BE49-F238E27FC236}">
                <a16:creationId xmlns:a16="http://schemas.microsoft.com/office/drawing/2014/main" id="{C7F10E74-41EC-B968-1A27-D337D7512274}"/>
              </a:ext>
            </a:extLst>
          </p:cNvPr>
          <p:cNvSpPr txBox="1">
            <a:spLocks/>
          </p:cNvSpPr>
          <p:nvPr/>
        </p:nvSpPr>
        <p:spPr>
          <a:xfrm>
            <a:off x="8960425" y="6475288"/>
            <a:ext cx="2771828" cy="365250"/>
          </a:xfrm>
          <a:prstGeom prst="rect">
            <a:avLst/>
          </a:prstGeom>
        </p:spPr>
        <p:txBody>
          <a:bodyPr vert="horz" lIns="91440" tIns="45720" rIns="91440" bIns="45720" rtlCol="0" anchor="ctr">
            <a:normAutofit/>
          </a:bodyPr>
          <a:lstStyle>
            <a:defPPr>
              <a:defRPr lang="en-US"/>
            </a:defPPr>
            <a:lvl1pPr marL="0" algn="r" defTabSz="1198047" rtl="0" eaLnBrk="1" latinLnBrk="0" hangingPunct="1">
              <a:defRPr sz="1559" kern="1200">
                <a:solidFill>
                  <a:srgbClr val="0070C0"/>
                </a:solidFill>
                <a:latin typeface="+mn-lt"/>
                <a:ea typeface="+mn-ea"/>
                <a:cs typeface="+mn-cs"/>
              </a:defRPr>
            </a:lvl1pPr>
            <a:lvl2pPr marL="599023" algn="l" defTabSz="1198047" rtl="0" eaLnBrk="1" latinLnBrk="0" hangingPunct="1">
              <a:defRPr sz="2358" kern="1200">
                <a:solidFill>
                  <a:schemeClr val="tx1"/>
                </a:solidFill>
                <a:latin typeface="+mn-lt"/>
                <a:ea typeface="+mn-ea"/>
                <a:cs typeface="+mn-cs"/>
              </a:defRPr>
            </a:lvl2pPr>
            <a:lvl3pPr marL="1198047" algn="l" defTabSz="1198047" rtl="0" eaLnBrk="1" latinLnBrk="0" hangingPunct="1">
              <a:defRPr sz="2358" kern="1200">
                <a:solidFill>
                  <a:schemeClr val="tx1"/>
                </a:solidFill>
                <a:latin typeface="+mn-lt"/>
                <a:ea typeface="+mn-ea"/>
                <a:cs typeface="+mn-cs"/>
              </a:defRPr>
            </a:lvl3pPr>
            <a:lvl4pPr marL="1797070" algn="l" defTabSz="1198047" rtl="0" eaLnBrk="1" latinLnBrk="0" hangingPunct="1">
              <a:defRPr sz="2358" kern="1200">
                <a:solidFill>
                  <a:schemeClr val="tx1"/>
                </a:solidFill>
                <a:latin typeface="+mn-lt"/>
                <a:ea typeface="+mn-ea"/>
                <a:cs typeface="+mn-cs"/>
              </a:defRPr>
            </a:lvl4pPr>
            <a:lvl5pPr marL="2396094" algn="l" defTabSz="1198047" rtl="0" eaLnBrk="1" latinLnBrk="0" hangingPunct="1">
              <a:defRPr sz="2358" kern="1200">
                <a:solidFill>
                  <a:schemeClr val="tx1"/>
                </a:solidFill>
                <a:latin typeface="+mn-lt"/>
                <a:ea typeface="+mn-ea"/>
                <a:cs typeface="+mn-cs"/>
              </a:defRPr>
            </a:lvl5pPr>
            <a:lvl6pPr marL="2995117" algn="l" defTabSz="1198047" rtl="0" eaLnBrk="1" latinLnBrk="0" hangingPunct="1">
              <a:defRPr sz="2358" kern="1200">
                <a:solidFill>
                  <a:schemeClr val="tx1"/>
                </a:solidFill>
                <a:latin typeface="+mn-lt"/>
                <a:ea typeface="+mn-ea"/>
                <a:cs typeface="+mn-cs"/>
              </a:defRPr>
            </a:lvl6pPr>
            <a:lvl7pPr marL="3594141" algn="l" defTabSz="1198047" rtl="0" eaLnBrk="1" latinLnBrk="0" hangingPunct="1">
              <a:defRPr sz="2358" kern="1200">
                <a:solidFill>
                  <a:schemeClr val="tx1"/>
                </a:solidFill>
                <a:latin typeface="+mn-lt"/>
                <a:ea typeface="+mn-ea"/>
                <a:cs typeface="+mn-cs"/>
              </a:defRPr>
            </a:lvl7pPr>
            <a:lvl8pPr marL="4193164" algn="l" defTabSz="1198047" rtl="0" eaLnBrk="1" latinLnBrk="0" hangingPunct="1">
              <a:defRPr sz="2358" kern="1200">
                <a:solidFill>
                  <a:schemeClr val="tx1"/>
                </a:solidFill>
                <a:latin typeface="+mn-lt"/>
                <a:ea typeface="+mn-ea"/>
                <a:cs typeface="+mn-cs"/>
              </a:defRPr>
            </a:lvl8pPr>
            <a:lvl9pPr marL="4792188" algn="l" defTabSz="1198047" rtl="0" eaLnBrk="1" latinLnBrk="0" hangingPunct="1">
              <a:defRPr sz="2358" kern="1200">
                <a:solidFill>
                  <a:schemeClr val="tx1"/>
                </a:solidFill>
                <a:latin typeface="+mn-lt"/>
                <a:ea typeface="+mn-ea"/>
                <a:cs typeface="+mn-cs"/>
              </a:defRPr>
            </a:lvl9pPr>
          </a:lstStyle>
          <a:p>
            <a:pPr>
              <a:spcAft>
                <a:spcPts val="600"/>
              </a:spcAft>
            </a:pPr>
            <a:fld id="{246E4F03-9AE7-4954-8E54-3B5137041FEA}" type="slidenum">
              <a:rPr lang="en-US" smtClean="0"/>
              <a:pPr>
                <a:spcAft>
                  <a:spcPts val="600"/>
                </a:spcAft>
              </a:pPr>
              <a:t>34</a:t>
            </a:fld>
            <a:endParaRPr lang="en-US"/>
          </a:p>
        </p:txBody>
      </p:sp>
    </p:spTree>
    <p:extLst>
      <p:ext uri="{BB962C8B-B14F-4D97-AF65-F5344CB8AC3E}">
        <p14:creationId xmlns:p14="http://schemas.microsoft.com/office/powerpoint/2010/main" val="36844522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3BDDE-B9DF-B784-1FFC-F25444DAF7BE}"/>
              </a:ext>
            </a:extLst>
          </p:cNvPr>
          <p:cNvSpPr>
            <a:spLocks noGrp="1"/>
          </p:cNvSpPr>
          <p:nvPr>
            <p:ph type="title"/>
          </p:nvPr>
        </p:nvSpPr>
        <p:spPr>
          <a:xfrm>
            <a:off x="584148" y="273939"/>
            <a:ext cx="10691337" cy="1140090"/>
          </a:xfrm>
        </p:spPr>
        <p:txBody>
          <a:bodyPr vert="horz" lIns="91440" tIns="45720" rIns="91440" bIns="45720" rtlCol="0" anchor="ctr">
            <a:noAutofit/>
          </a:bodyPr>
          <a:lstStyle>
            <a:defPPr>
              <a:defRPr lang="en-US"/>
            </a:defPPr>
            <a:lvl1pPr marL="0" algn="l" defTabSz="1198047" rtl="0" eaLnBrk="1" latinLnBrk="0" hangingPunct="1">
              <a:defRPr sz="2358" kern="1200">
                <a:solidFill>
                  <a:schemeClr val="tx1"/>
                </a:solidFill>
                <a:latin typeface="+mn-lt"/>
                <a:ea typeface="+mn-ea"/>
                <a:cs typeface="+mn-cs"/>
              </a:defRPr>
            </a:lvl1pPr>
            <a:lvl2pPr marL="599023" algn="l" defTabSz="1198047" rtl="0" eaLnBrk="1" latinLnBrk="0" hangingPunct="1">
              <a:defRPr sz="2358" kern="1200">
                <a:solidFill>
                  <a:schemeClr val="tx1"/>
                </a:solidFill>
                <a:latin typeface="+mn-lt"/>
                <a:ea typeface="+mn-ea"/>
                <a:cs typeface="+mn-cs"/>
              </a:defRPr>
            </a:lvl2pPr>
            <a:lvl3pPr marL="1198047" algn="l" defTabSz="1198047" rtl="0" eaLnBrk="1" latinLnBrk="0" hangingPunct="1">
              <a:defRPr sz="2358" kern="1200">
                <a:solidFill>
                  <a:schemeClr val="tx1"/>
                </a:solidFill>
                <a:latin typeface="+mn-lt"/>
                <a:ea typeface="+mn-ea"/>
                <a:cs typeface="+mn-cs"/>
              </a:defRPr>
            </a:lvl3pPr>
            <a:lvl4pPr marL="1797070" algn="l" defTabSz="1198047" rtl="0" eaLnBrk="1" latinLnBrk="0" hangingPunct="1">
              <a:defRPr sz="2358" kern="1200">
                <a:solidFill>
                  <a:schemeClr val="tx1"/>
                </a:solidFill>
                <a:latin typeface="+mn-lt"/>
                <a:ea typeface="+mn-ea"/>
                <a:cs typeface="+mn-cs"/>
              </a:defRPr>
            </a:lvl4pPr>
            <a:lvl5pPr marL="2396094" algn="l" defTabSz="1198047" rtl="0" eaLnBrk="1" latinLnBrk="0" hangingPunct="1">
              <a:defRPr sz="2358" kern="1200">
                <a:solidFill>
                  <a:schemeClr val="tx1"/>
                </a:solidFill>
                <a:latin typeface="+mn-lt"/>
                <a:ea typeface="+mn-ea"/>
                <a:cs typeface="+mn-cs"/>
              </a:defRPr>
            </a:lvl5pPr>
            <a:lvl6pPr marL="2995117" algn="l" defTabSz="1198047" rtl="0" eaLnBrk="1" latinLnBrk="0" hangingPunct="1">
              <a:defRPr sz="2358" kern="1200">
                <a:solidFill>
                  <a:schemeClr val="tx1"/>
                </a:solidFill>
                <a:latin typeface="+mn-lt"/>
                <a:ea typeface="+mn-ea"/>
                <a:cs typeface="+mn-cs"/>
              </a:defRPr>
            </a:lvl6pPr>
            <a:lvl7pPr marL="3594141" algn="l" defTabSz="1198047" rtl="0" eaLnBrk="1" latinLnBrk="0" hangingPunct="1">
              <a:defRPr sz="2358" kern="1200">
                <a:solidFill>
                  <a:schemeClr val="tx1"/>
                </a:solidFill>
                <a:latin typeface="+mn-lt"/>
                <a:ea typeface="+mn-ea"/>
                <a:cs typeface="+mn-cs"/>
              </a:defRPr>
            </a:lvl7pPr>
            <a:lvl8pPr marL="4193164" algn="l" defTabSz="1198047" rtl="0" eaLnBrk="1" latinLnBrk="0" hangingPunct="1">
              <a:defRPr sz="2358" kern="1200">
                <a:solidFill>
                  <a:schemeClr val="tx1"/>
                </a:solidFill>
                <a:latin typeface="+mn-lt"/>
                <a:ea typeface="+mn-ea"/>
                <a:cs typeface="+mn-cs"/>
              </a:defRPr>
            </a:lvl8pPr>
            <a:lvl9pPr marL="4792188" algn="l" defTabSz="1198047" rtl="0" eaLnBrk="1" latinLnBrk="0" hangingPunct="1">
              <a:defRPr sz="2358" kern="1200">
                <a:solidFill>
                  <a:schemeClr val="tx1"/>
                </a:solidFill>
                <a:latin typeface="+mn-lt"/>
                <a:ea typeface="+mn-ea"/>
                <a:cs typeface="+mn-cs"/>
              </a:defRPr>
            </a:lvl9pPr>
          </a:lstStyle>
          <a:p>
            <a:r>
              <a:rPr lang="en-CA" sz="4800" b="1" dirty="0">
                <a:cs typeface="Calibri"/>
              </a:rPr>
              <a:t>Water and Sediment Quality (ch.16)</a:t>
            </a:r>
          </a:p>
        </p:txBody>
      </p:sp>
      <p:sp>
        <p:nvSpPr>
          <p:cNvPr id="3" name="Content Placeholder 2">
            <a:extLst>
              <a:ext uri="{FF2B5EF4-FFF2-40B4-BE49-F238E27FC236}">
                <a16:creationId xmlns:a16="http://schemas.microsoft.com/office/drawing/2014/main" id="{4F985DEB-B6AE-60EC-9F74-82B0CB5406B2}"/>
              </a:ext>
            </a:extLst>
          </p:cNvPr>
          <p:cNvSpPr>
            <a:spLocks noGrp="1"/>
          </p:cNvSpPr>
          <p:nvPr>
            <p:ph idx="1"/>
          </p:nvPr>
        </p:nvSpPr>
        <p:spPr>
          <a:xfrm>
            <a:off x="494261" y="1349515"/>
            <a:ext cx="10691336" cy="4836735"/>
          </a:xfrm>
        </p:spPr>
        <p:txBody>
          <a:bodyPr vert="horz" lIns="91440" tIns="45720" rIns="91440" bIns="45720" rtlCol="0" anchor="t">
            <a:normAutofit fontScale="92500" lnSpcReduction="10000"/>
          </a:bodyPr>
          <a:lstStyle>
            <a:defPPr>
              <a:defRPr lang="en-US"/>
            </a:defPPr>
            <a:lvl1pPr marL="0" algn="l" defTabSz="1198047" rtl="0" eaLnBrk="1" latinLnBrk="0" hangingPunct="1">
              <a:defRPr sz="2358" kern="1200">
                <a:solidFill>
                  <a:schemeClr val="tx1"/>
                </a:solidFill>
                <a:latin typeface="+mn-lt"/>
                <a:ea typeface="+mn-ea"/>
                <a:cs typeface="+mn-cs"/>
              </a:defRPr>
            </a:lvl1pPr>
            <a:lvl2pPr marL="599023" algn="l" defTabSz="1198047" rtl="0" eaLnBrk="1" latinLnBrk="0" hangingPunct="1">
              <a:defRPr sz="2358" kern="1200">
                <a:solidFill>
                  <a:schemeClr val="tx1"/>
                </a:solidFill>
                <a:latin typeface="+mn-lt"/>
                <a:ea typeface="+mn-ea"/>
                <a:cs typeface="+mn-cs"/>
              </a:defRPr>
            </a:lvl2pPr>
            <a:lvl3pPr marL="1198047" algn="l" defTabSz="1198047" rtl="0" eaLnBrk="1" latinLnBrk="0" hangingPunct="1">
              <a:defRPr sz="2358" kern="1200">
                <a:solidFill>
                  <a:schemeClr val="tx1"/>
                </a:solidFill>
                <a:latin typeface="+mn-lt"/>
                <a:ea typeface="+mn-ea"/>
                <a:cs typeface="+mn-cs"/>
              </a:defRPr>
            </a:lvl3pPr>
            <a:lvl4pPr marL="1797070" algn="l" defTabSz="1198047" rtl="0" eaLnBrk="1" latinLnBrk="0" hangingPunct="1">
              <a:defRPr sz="2358" kern="1200">
                <a:solidFill>
                  <a:schemeClr val="tx1"/>
                </a:solidFill>
                <a:latin typeface="+mn-lt"/>
                <a:ea typeface="+mn-ea"/>
                <a:cs typeface="+mn-cs"/>
              </a:defRPr>
            </a:lvl4pPr>
            <a:lvl5pPr marL="2396094" algn="l" defTabSz="1198047" rtl="0" eaLnBrk="1" latinLnBrk="0" hangingPunct="1">
              <a:defRPr sz="2358" kern="1200">
                <a:solidFill>
                  <a:schemeClr val="tx1"/>
                </a:solidFill>
                <a:latin typeface="+mn-lt"/>
                <a:ea typeface="+mn-ea"/>
                <a:cs typeface="+mn-cs"/>
              </a:defRPr>
            </a:lvl5pPr>
            <a:lvl6pPr marL="2995117" algn="l" defTabSz="1198047" rtl="0" eaLnBrk="1" latinLnBrk="0" hangingPunct="1">
              <a:defRPr sz="2358" kern="1200">
                <a:solidFill>
                  <a:schemeClr val="tx1"/>
                </a:solidFill>
                <a:latin typeface="+mn-lt"/>
                <a:ea typeface="+mn-ea"/>
                <a:cs typeface="+mn-cs"/>
              </a:defRPr>
            </a:lvl6pPr>
            <a:lvl7pPr marL="3594141" algn="l" defTabSz="1198047" rtl="0" eaLnBrk="1" latinLnBrk="0" hangingPunct="1">
              <a:defRPr sz="2358" kern="1200">
                <a:solidFill>
                  <a:schemeClr val="tx1"/>
                </a:solidFill>
                <a:latin typeface="+mn-lt"/>
                <a:ea typeface="+mn-ea"/>
                <a:cs typeface="+mn-cs"/>
              </a:defRPr>
            </a:lvl7pPr>
            <a:lvl8pPr marL="4193164" algn="l" defTabSz="1198047" rtl="0" eaLnBrk="1" latinLnBrk="0" hangingPunct="1">
              <a:defRPr sz="2358" kern="1200">
                <a:solidFill>
                  <a:schemeClr val="tx1"/>
                </a:solidFill>
                <a:latin typeface="+mn-lt"/>
                <a:ea typeface="+mn-ea"/>
                <a:cs typeface="+mn-cs"/>
              </a:defRPr>
            </a:lvl8pPr>
            <a:lvl9pPr marL="4792188" algn="l" defTabSz="1198047" rtl="0" eaLnBrk="1" latinLnBrk="0" hangingPunct="1">
              <a:defRPr sz="2358" kern="1200">
                <a:solidFill>
                  <a:schemeClr val="tx1"/>
                </a:solidFill>
                <a:latin typeface="+mn-lt"/>
                <a:ea typeface="+mn-ea"/>
                <a:cs typeface="+mn-cs"/>
              </a:defRPr>
            </a:lvl9pPr>
          </a:lstStyle>
          <a:p>
            <a:pPr marL="342900" indent="-342900"/>
            <a:r>
              <a:rPr lang="en-US" sz="2500" b="0" i="0" u="none" strike="noStrike" baseline="0" dirty="0">
                <a:solidFill>
                  <a:srgbClr val="000000"/>
                </a:solidFill>
                <a:latin typeface="Calibri" panose="020F0502020204030204" pitchFamily="34" charset="0"/>
              </a:rPr>
              <a:t>The residual effects of the Project on Water </a:t>
            </a:r>
            <a:r>
              <a:rPr lang="en-US" sz="2500" dirty="0">
                <a:solidFill>
                  <a:srgbClr val="000000"/>
                </a:solidFill>
                <a:latin typeface="Calibri" panose="020F0502020204030204" pitchFamily="34" charset="0"/>
              </a:rPr>
              <a:t>and Sediment Quality </a:t>
            </a:r>
            <a:r>
              <a:rPr lang="en-US" sz="2500" b="0" i="0" u="none" strike="noStrike" baseline="0" dirty="0">
                <a:solidFill>
                  <a:srgbClr val="000000"/>
                </a:solidFill>
                <a:latin typeface="Calibri" panose="020F0502020204030204" pitchFamily="34" charset="0"/>
              </a:rPr>
              <a:t>are predicted to be not significant.</a:t>
            </a:r>
          </a:p>
          <a:p>
            <a:pPr marL="342900" indent="-342900"/>
            <a:r>
              <a:rPr lang="en-CA" sz="2500" dirty="0">
                <a:solidFill>
                  <a:srgbClr val="000000"/>
                </a:solidFill>
                <a:latin typeface="Calibri"/>
                <a:cs typeface="Calibri"/>
              </a:rPr>
              <a:t>General effect pathways considered for surface water are: </a:t>
            </a:r>
          </a:p>
          <a:p>
            <a:pPr marL="587375" lvl="1" indent="-285750"/>
            <a:r>
              <a:rPr lang="en-CA" sz="2500" dirty="0">
                <a:solidFill>
                  <a:srgbClr val="000000"/>
                </a:solidFill>
                <a:cs typeface="Calibri"/>
              </a:rPr>
              <a:t>Erosion and sedimentation (due to clearing of vegetation, instream works, alteration of permafrost)</a:t>
            </a:r>
          </a:p>
          <a:p>
            <a:pPr marL="587375" lvl="1" indent="-285750"/>
            <a:r>
              <a:rPr lang="en-CA" sz="2500" dirty="0">
                <a:solidFill>
                  <a:srgbClr val="000000"/>
                </a:solidFill>
                <a:cs typeface="Calibri"/>
              </a:rPr>
              <a:t>Fugitive </a:t>
            </a:r>
            <a:r>
              <a:rPr lang="en-CA" sz="2500" dirty="0" err="1">
                <a:solidFill>
                  <a:srgbClr val="000000"/>
                </a:solidFill>
                <a:cs typeface="Calibri"/>
              </a:rPr>
              <a:t>dustfall</a:t>
            </a:r>
            <a:endParaRPr lang="en-CA" sz="2500" dirty="0">
              <a:solidFill>
                <a:srgbClr val="000000"/>
              </a:solidFill>
              <a:cs typeface="Calibri"/>
            </a:endParaRPr>
          </a:p>
          <a:p>
            <a:pPr marL="587375" lvl="1" indent="-285750"/>
            <a:r>
              <a:rPr lang="en-CA" sz="2500" dirty="0">
                <a:solidFill>
                  <a:srgbClr val="000000"/>
                </a:solidFill>
                <a:cs typeface="Calibri"/>
              </a:rPr>
              <a:t>Potential ARD/ML (from quarries, rock cuts, stockpiles, embankment materials) </a:t>
            </a:r>
          </a:p>
          <a:p>
            <a:pPr marL="587375" lvl="1" indent="-285750"/>
            <a:r>
              <a:rPr lang="en-CA" sz="2500" dirty="0">
                <a:solidFill>
                  <a:srgbClr val="000000"/>
                </a:solidFill>
                <a:cs typeface="Calibri"/>
              </a:rPr>
              <a:t>Potential nitrogen loading from explosives</a:t>
            </a:r>
            <a:endParaRPr lang="en-CA" sz="2500" dirty="0">
              <a:cs typeface="Calibri"/>
            </a:endParaRPr>
          </a:p>
          <a:p>
            <a:pPr marL="342900" indent="-342900"/>
            <a:r>
              <a:rPr lang="en-CA" sz="2500" dirty="0">
                <a:solidFill>
                  <a:srgbClr val="000000"/>
                </a:solidFill>
                <a:latin typeface="Calibri"/>
                <a:cs typeface="Calibri"/>
              </a:rPr>
              <a:t>Mitigations, included management plans, are well-established: </a:t>
            </a:r>
          </a:p>
          <a:p>
            <a:pPr marL="629920" lvl="1" indent="-342900"/>
            <a:r>
              <a:rPr lang="en-CA" sz="2500" dirty="0">
                <a:solidFill>
                  <a:srgbClr val="000000"/>
                </a:solidFill>
                <a:latin typeface="Calibri"/>
                <a:cs typeface="Calibri"/>
              </a:rPr>
              <a:t>Erosion and Sedimentation Control Plan	</a:t>
            </a:r>
            <a:r>
              <a:rPr lang="en-CA" sz="2500" dirty="0">
                <a:solidFill>
                  <a:srgbClr val="000000"/>
                </a:solidFill>
                <a:latin typeface="Calibri"/>
                <a:cs typeface="Calibri"/>
                <a:sym typeface="Symbol" panose="05050102010706020507" pitchFamily="18" charset="2"/>
              </a:rPr>
              <a:t>  Explosives Management Plan</a:t>
            </a:r>
            <a:endParaRPr lang="en-CA" sz="2500" dirty="0">
              <a:solidFill>
                <a:srgbClr val="000000"/>
              </a:solidFill>
              <a:latin typeface="Calibri"/>
              <a:cs typeface="Calibri"/>
            </a:endParaRPr>
          </a:p>
          <a:p>
            <a:pPr marL="629920" lvl="1" indent="-342900"/>
            <a:r>
              <a:rPr lang="en-CA" sz="2500" dirty="0">
                <a:solidFill>
                  <a:srgbClr val="000000"/>
                </a:solidFill>
                <a:latin typeface="Calibri"/>
                <a:cs typeface="Calibri"/>
              </a:rPr>
              <a:t>Permafrost Protection Plan		</a:t>
            </a:r>
            <a:r>
              <a:rPr lang="en-CA" sz="2500" dirty="0">
                <a:solidFill>
                  <a:srgbClr val="000000"/>
                </a:solidFill>
                <a:latin typeface="Calibri"/>
                <a:cs typeface="Calibri"/>
                <a:sym typeface="Symbol" panose="05050102010706020507" pitchFamily="18" charset="2"/>
              </a:rPr>
              <a:t>  Dust control</a:t>
            </a:r>
            <a:endParaRPr lang="en-CA" sz="2500" dirty="0">
              <a:solidFill>
                <a:srgbClr val="000000"/>
              </a:solidFill>
              <a:latin typeface="Calibri"/>
              <a:cs typeface="Calibri"/>
            </a:endParaRPr>
          </a:p>
          <a:p>
            <a:pPr marL="629920" lvl="1" indent="-342900"/>
            <a:r>
              <a:rPr lang="en-CA" sz="2500" dirty="0">
                <a:solidFill>
                  <a:srgbClr val="000000"/>
                </a:solidFill>
                <a:latin typeface="Calibri"/>
                <a:cs typeface="Calibri"/>
              </a:rPr>
              <a:t>Quarry Development Plans</a:t>
            </a:r>
          </a:p>
          <a:p>
            <a:pPr marL="901065" lvl="2" indent="0">
              <a:buNone/>
            </a:pPr>
            <a:endParaRPr lang="en-CA" sz="1800" dirty="0">
              <a:cs typeface="Calibri"/>
            </a:endParaRPr>
          </a:p>
          <a:p>
            <a:pPr indent="-445135"/>
            <a:endParaRPr lang="en-CA" sz="2300" dirty="0">
              <a:solidFill>
                <a:srgbClr val="000000"/>
              </a:solidFill>
              <a:latin typeface="Calibri"/>
              <a:cs typeface="Calibri"/>
            </a:endParaRPr>
          </a:p>
          <a:p>
            <a:pPr indent="0">
              <a:buNone/>
            </a:pPr>
            <a:endParaRPr lang="en-CA" sz="2300" dirty="0">
              <a:cs typeface="Calibri"/>
            </a:endParaRPr>
          </a:p>
          <a:p>
            <a:pPr indent="-445135" algn="l"/>
            <a:endParaRPr lang="en-CA" sz="2338" b="0" i="0" u="none" strike="noStrike" baseline="0" dirty="0">
              <a:solidFill>
                <a:srgbClr val="000000"/>
              </a:solidFill>
              <a:latin typeface="Calibri" panose="020F0502020204030204" pitchFamily="34" charset="0"/>
              <a:cs typeface="Calibri" panose="020F0502020204030204" pitchFamily="34" charset="0"/>
            </a:endParaRPr>
          </a:p>
          <a:p>
            <a:pPr indent="-445135" algn="l"/>
            <a:endParaRPr lang="en-CA" sz="2338" b="0" i="0" u="none" strike="noStrike" baseline="0" dirty="0">
              <a:solidFill>
                <a:srgbClr val="000000"/>
              </a:solidFill>
              <a:latin typeface="Calibri" panose="020F0502020204030204" pitchFamily="34" charset="0"/>
              <a:cs typeface="Calibri" panose="020F0502020204030204" pitchFamily="34" charset="0"/>
            </a:endParaRPr>
          </a:p>
          <a:p>
            <a:pPr indent="-445135" algn="l"/>
            <a:endParaRPr lang="en-CA" sz="2338" b="0" i="0" u="none" strike="noStrike" baseline="0" dirty="0">
              <a:solidFill>
                <a:srgbClr val="000000"/>
              </a:solidFill>
              <a:latin typeface="Calibri" panose="020F0502020204030204" pitchFamily="34" charset="0"/>
              <a:cs typeface="Calibri" panose="020F0502020204030204" pitchFamily="34" charset="0"/>
            </a:endParaRPr>
          </a:p>
        </p:txBody>
      </p:sp>
      <p:sp>
        <p:nvSpPr>
          <p:cNvPr id="5" name="Slide Number Placeholder 3">
            <a:extLst>
              <a:ext uri="{FF2B5EF4-FFF2-40B4-BE49-F238E27FC236}">
                <a16:creationId xmlns:a16="http://schemas.microsoft.com/office/drawing/2014/main" id="{C7F10E74-41EC-B968-1A27-D337D7512274}"/>
              </a:ext>
            </a:extLst>
          </p:cNvPr>
          <p:cNvSpPr txBox="1">
            <a:spLocks/>
          </p:cNvSpPr>
          <p:nvPr/>
        </p:nvSpPr>
        <p:spPr>
          <a:xfrm>
            <a:off x="8947899" y="6475288"/>
            <a:ext cx="2771828" cy="365250"/>
          </a:xfrm>
          <a:prstGeom prst="rect">
            <a:avLst/>
          </a:prstGeom>
        </p:spPr>
        <p:txBody>
          <a:bodyPr vert="horz" lIns="91440" tIns="45720" rIns="91440" bIns="45720" rtlCol="0" anchor="ctr">
            <a:normAutofit/>
          </a:bodyPr>
          <a:lstStyle>
            <a:defPPr>
              <a:defRPr lang="en-US"/>
            </a:defPPr>
            <a:lvl1pPr marL="0" algn="r" defTabSz="1198047" rtl="0" eaLnBrk="1" latinLnBrk="0" hangingPunct="1">
              <a:defRPr sz="1559" kern="1200">
                <a:solidFill>
                  <a:srgbClr val="0070C0"/>
                </a:solidFill>
                <a:latin typeface="+mn-lt"/>
                <a:ea typeface="+mn-ea"/>
                <a:cs typeface="+mn-cs"/>
              </a:defRPr>
            </a:lvl1pPr>
            <a:lvl2pPr marL="599023" algn="l" defTabSz="1198047" rtl="0" eaLnBrk="1" latinLnBrk="0" hangingPunct="1">
              <a:defRPr sz="2358" kern="1200">
                <a:solidFill>
                  <a:schemeClr val="tx1"/>
                </a:solidFill>
                <a:latin typeface="+mn-lt"/>
                <a:ea typeface="+mn-ea"/>
                <a:cs typeface="+mn-cs"/>
              </a:defRPr>
            </a:lvl2pPr>
            <a:lvl3pPr marL="1198047" algn="l" defTabSz="1198047" rtl="0" eaLnBrk="1" latinLnBrk="0" hangingPunct="1">
              <a:defRPr sz="2358" kern="1200">
                <a:solidFill>
                  <a:schemeClr val="tx1"/>
                </a:solidFill>
                <a:latin typeface="+mn-lt"/>
                <a:ea typeface="+mn-ea"/>
                <a:cs typeface="+mn-cs"/>
              </a:defRPr>
            </a:lvl3pPr>
            <a:lvl4pPr marL="1797070" algn="l" defTabSz="1198047" rtl="0" eaLnBrk="1" latinLnBrk="0" hangingPunct="1">
              <a:defRPr sz="2358" kern="1200">
                <a:solidFill>
                  <a:schemeClr val="tx1"/>
                </a:solidFill>
                <a:latin typeface="+mn-lt"/>
                <a:ea typeface="+mn-ea"/>
                <a:cs typeface="+mn-cs"/>
              </a:defRPr>
            </a:lvl4pPr>
            <a:lvl5pPr marL="2396094" algn="l" defTabSz="1198047" rtl="0" eaLnBrk="1" latinLnBrk="0" hangingPunct="1">
              <a:defRPr sz="2358" kern="1200">
                <a:solidFill>
                  <a:schemeClr val="tx1"/>
                </a:solidFill>
                <a:latin typeface="+mn-lt"/>
                <a:ea typeface="+mn-ea"/>
                <a:cs typeface="+mn-cs"/>
              </a:defRPr>
            </a:lvl5pPr>
            <a:lvl6pPr marL="2995117" algn="l" defTabSz="1198047" rtl="0" eaLnBrk="1" latinLnBrk="0" hangingPunct="1">
              <a:defRPr sz="2358" kern="1200">
                <a:solidFill>
                  <a:schemeClr val="tx1"/>
                </a:solidFill>
                <a:latin typeface="+mn-lt"/>
                <a:ea typeface="+mn-ea"/>
                <a:cs typeface="+mn-cs"/>
              </a:defRPr>
            </a:lvl6pPr>
            <a:lvl7pPr marL="3594141" algn="l" defTabSz="1198047" rtl="0" eaLnBrk="1" latinLnBrk="0" hangingPunct="1">
              <a:defRPr sz="2358" kern="1200">
                <a:solidFill>
                  <a:schemeClr val="tx1"/>
                </a:solidFill>
                <a:latin typeface="+mn-lt"/>
                <a:ea typeface="+mn-ea"/>
                <a:cs typeface="+mn-cs"/>
              </a:defRPr>
            </a:lvl7pPr>
            <a:lvl8pPr marL="4193164" algn="l" defTabSz="1198047" rtl="0" eaLnBrk="1" latinLnBrk="0" hangingPunct="1">
              <a:defRPr sz="2358" kern="1200">
                <a:solidFill>
                  <a:schemeClr val="tx1"/>
                </a:solidFill>
                <a:latin typeface="+mn-lt"/>
                <a:ea typeface="+mn-ea"/>
                <a:cs typeface="+mn-cs"/>
              </a:defRPr>
            </a:lvl8pPr>
            <a:lvl9pPr marL="4792188" algn="l" defTabSz="1198047" rtl="0" eaLnBrk="1" latinLnBrk="0" hangingPunct="1">
              <a:defRPr sz="2358" kern="1200">
                <a:solidFill>
                  <a:schemeClr val="tx1"/>
                </a:solidFill>
                <a:latin typeface="+mn-lt"/>
                <a:ea typeface="+mn-ea"/>
                <a:cs typeface="+mn-cs"/>
              </a:defRPr>
            </a:lvl9pPr>
          </a:lstStyle>
          <a:p>
            <a:pPr>
              <a:spcAft>
                <a:spcPts val="600"/>
              </a:spcAft>
            </a:pPr>
            <a:fld id="{246E4F03-9AE7-4954-8E54-3B5137041FEA}" type="slidenum">
              <a:rPr lang="en-US" smtClean="0"/>
              <a:pPr>
                <a:spcAft>
                  <a:spcPts val="600"/>
                </a:spcAft>
              </a:pPr>
              <a:t>35</a:t>
            </a:fld>
            <a:endParaRPr lang="en-US" dirty="0"/>
          </a:p>
        </p:txBody>
      </p:sp>
    </p:spTree>
    <p:extLst>
      <p:ext uri="{BB962C8B-B14F-4D97-AF65-F5344CB8AC3E}">
        <p14:creationId xmlns:p14="http://schemas.microsoft.com/office/powerpoint/2010/main" val="35364221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3BDDE-B9DF-B784-1FFC-F25444DAF7BE}"/>
              </a:ext>
            </a:extLst>
          </p:cNvPr>
          <p:cNvSpPr>
            <a:spLocks noGrp="1"/>
          </p:cNvSpPr>
          <p:nvPr>
            <p:ph type="title"/>
          </p:nvPr>
        </p:nvSpPr>
        <p:spPr/>
        <p:txBody>
          <a:bodyPr vert="horz" lIns="91440" tIns="45720" rIns="91440" bIns="45720" rtlCol="0" anchor="ctr">
            <a:noAutofit/>
          </a:bodyPr>
          <a:lstStyle>
            <a:defPPr>
              <a:defRPr lang="en-US"/>
            </a:defPPr>
            <a:lvl1pPr marL="0" algn="l" defTabSz="1198047" rtl="0" eaLnBrk="1" latinLnBrk="0" hangingPunct="1">
              <a:defRPr sz="2358" kern="1200">
                <a:solidFill>
                  <a:schemeClr val="tx1"/>
                </a:solidFill>
                <a:latin typeface="+mn-lt"/>
                <a:ea typeface="+mn-ea"/>
                <a:cs typeface="+mn-cs"/>
              </a:defRPr>
            </a:lvl1pPr>
            <a:lvl2pPr marL="599023" algn="l" defTabSz="1198047" rtl="0" eaLnBrk="1" latinLnBrk="0" hangingPunct="1">
              <a:defRPr sz="2358" kern="1200">
                <a:solidFill>
                  <a:schemeClr val="tx1"/>
                </a:solidFill>
                <a:latin typeface="+mn-lt"/>
                <a:ea typeface="+mn-ea"/>
                <a:cs typeface="+mn-cs"/>
              </a:defRPr>
            </a:lvl2pPr>
            <a:lvl3pPr marL="1198047" algn="l" defTabSz="1198047" rtl="0" eaLnBrk="1" latinLnBrk="0" hangingPunct="1">
              <a:defRPr sz="2358" kern="1200">
                <a:solidFill>
                  <a:schemeClr val="tx1"/>
                </a:solidFill>
                <a:latin typeface="+mn-lt"/>
                <a:ea typeface="+mn-ea"/>
                <a:cs typeface="+mn-cs"/>
              </a:defRPr>
            </a:lvl3pPr>
            <a:lvl4pPr marL="1797070" algn="l" defTabSz="1198047" rtl="0" eaLnBrk="1" latinLnBrk="0" hangingPunct="1">
              <a:defRPr sz="2358" kern="1200">
                <a:solidFill>
                  <a:schemeClr val="tx1"/>
                </a:solidFill>
                <a:latin typeface="+mn-lt"/>
                <a:ea typeface="+mn-ea"/>
                <a:cs typeface="+mn-cs"/>
              </a:defRPr>
            </a:lvl4pPr>
            <a:lvl5pPr marL="2396094" algn="l" defTabSz="1198047" rtl="0" eaLnBrk="1" latinLnBrk="0" hangingPunct="1">
              <a:defRPr sz="2358" kern="1200">
                <a:solidFill>
                  <a:schemeClr val="tx1"/>
                </a:solidFill>
                <a:latin typeface="+mn-lt"/>
                <a:ea typeface="+mn-ea"/>
                <a:cs typeface="+mn-cs"/>
              </a:defRPr>
            </a:lvl5pPr>
            <a:lvl6pPr marL="2995117" algn="l" defTabSz="1198047" rtl="0" eaLnBrk="1" latinLnBrk="0" hangingPunct="1">
              <a:defRPr sz="2358" kern="1200">
                <a:solidFill>
                  <a:schemeClr val="tx1"/>
                </a:solidFill>
                <a:latin typeface="+mn-lt"/>
                <a:ea typeface="+mn-ea"/>
                <a:cs typeface="+mn-cs"/>
              </a:defRPr>
            </a:lvl6pPr>
            <a:lvl7pPr marL="3594141" algn="l" defTabSz="1198047" rtl="0" eaLnBrk="1" latinLnBrk="0" hangingPunct="1">
              <a:defRPr sz="2358" kern="1200">
                <a:solidFill>
                  <a:schemeClr val="tx1"/>
                </a:solidFill>
                <a:latin typeface="+mn-lt"/>
                <a:ea typeface="+mn-ea"/>
                <a:cs typeface="+mn-cs"/>
              </a:defRPr>
            </a:lvl7pPr>
            <a:lvl8pPr marL="4193164" algn="l" defTabSz="1198047" rtl="0" eaLnBrk="1" latinLnBrk="0" hangingPunct="1">
              <a:defRPr sz="2358" kern="1200">
                <a:solidFill>
                  <a:schemeClr val="tx1"/>
                </a:solidFill>
                <a:latin typeface="+mn-lt"/>
                <a:ea typeface="+mn-ea"/>
                <a:cs typeface="+mn-cs"/>
              </a:defRPr>
            </a:lvl8pPr>
            <a:lvl9pPr marL="4792188" algn="l" defTabSz="1198047" rtl="0" eaLnBrk="1" latinLnBrk="0" hangingPunct="1">
              <a:defRPr sz="2358" kern="1200">
                <a:solidFill>
                  <a:schemeClr val="tx1"/>
                </a:solidFill>
                <a:latin typeface="+mn-lt"/>
                <a:ea typeface="+mn-ea"/>
                <a:cs typeface="+mn-cs"/>
              </a:defRPr>
            </a:lvl9pPr>
          </a:lstStyle>
          <a:p>
            <a:r>
              <a:rPr lang="en-CA" sz="4800" b="1" dirty="0">
                <a:cs typeface="Calibri"/>
              </a:rPr>
              <a:t>Water and Sediment Quality (ch.16)</a:t>
            </a:r>
          </a:p>
        </p:txBody>
      </p:sp>
      <p:sp>
        <p:nvSpPr>
          <p:cNvPr id="5" name="Slide Number Placeholder 3">
            <a:extLst>
              <a:ext uri="{FF2B5EF4-FFF2-40B4-BE49-F238E27FC236}">
                <a16:creationId xmlns:a16="http://schemas.microsoft.com/office/drawing/2014/main" id="{C7F10E74-41EC-B968-1A27-D337D7512274}"/>
              </a:ext>
            </a:extLst>
          </p:cNvPr>
          <p:cNvSpPr txBox="1">
            <a:spLocks/>
          </p:cNvSpPr>
          <p:nvPr/>
        </p:nvSpPr>
        <p:spPr>
          <a:xfrm>
            <a:off x="8972950" y="6487549"/>
            <a:ext cx="2771828" cy="365250"/>
          </a:xfrm>
          <a:prstGeom prst="rect">
            <a:avLst/>
          </a:prstGeom>
        </p:spPr>
        <p:txBody>
          <a:bodyPr vert="horz" lIns="91440" tIns="45720" rIns="91440" bIns="45720" rtlCol="0" anchor="ctr">
            <a:normAutofit/>
          </a:bodyPr>
          <a:lstStyle>
            <a:defPPr>
              <a:defRPr lang="en-US"/>
            </a:defPPr>
            <a:lvl1pPr marL="0" algn="r" defTabSz="1198047" rtl="0" eaLnBrk="1" latinLnBrk="0" hangingPunct="1">
              <a:defRPr sz="1559" kern="1200">
                <a:solidFill>
                  <a:srgbClr val="0070C0"/>
                </a:solidFill>
                <a:latin typeface="+mn-lt"/>
                <a:ea typeface="+mn-ea"/>
                <a:cs typeface="+mn-cs"/>
              </a:defRPr>
            </a:lvl1pPr>
            <a:lvl2pPr marL="599023" algn="l" defTabSz="1198047" rtl="0" eaLnBrk="1" latinLnBrk="0" hangingPunct="1">
              <a:defRPr sz="2358" kern="1200">
                <a:solidFill>
                  <a:schemeClr val="tx1"/>
                </a:solidFill>
                <a:latin typeface="+mn-lt"/>
                <a:ea typeface="+mn-ea"/>
                <a:cs typeface="+mn-cs"/>
              </a:defRPr>
            </a:lvl2pPr>
            <a:lvl3pPr marL="1198047" algn="l" defTabSz="1198047" rtl="0" eaLnBrk="1" latinLnBrk="0" hangingPunct="1">
              <a:defRPr sz="2358" kern="1200">
                <a:solidFill>
                  <a:schemeClr val="tx1"/>
                </a:solidFill>
                <a:latin typeface="+mn-lt"/>
                <a:ea typeface="+mn-ea"/>
                <a:cs typeface="+mn-cs"/>
              </a:defRPr>
            </a:lvl3pPr>
            <a:lvl4pPr marL="1797070" algn="l" defTabSz="1198047" rtl="0" eaLnBrk="1" latinLnBrk="0" hangingPunct="1">
              <a:defRPr sz="2358" kern="1200">
                <a:solidFill>
                  <a:schemeClr val="tx1"/>
                </a:solidFill>
                <a:latin typeface="+mn-lt"/>
                <a:ea typeface="+mn-ea"/>
                <a:cs typeface="+mn-cs"/>
              </a:defRPr>
            </a:lvl4pPr>
            <a:lvl5pPr marL="2396094" algn="l" defTabSz="1198047" rtl="0" eaLnBrk="1" latinLnBrk="0" hangingPunct="1">
              <a:defRPr sz="2358" kern="1200">
                <a:solidFill>
                  <a:schemeClr val="tx1"/>
                </a:solidFill>
                <a:latin typeface="+mn-lt"/>
                <a:ea typeface="+mn-ea"/>
                <a:cs typeface="+mn-cs"/>
              </a:defRPr>
            </a:lvl5pPr>
            <a:lvl6pPr marL="2995117" algn="l" defTabSz="1198047" rtl="0" eaLnBrk="1" latinLnBrk="0" hangingPunct="1">
              <a:defRPr sz="2358" kern="1200">
                <a:solidFill>
                  <a:schemeClr val="tx1"/>
                </a:solidFill>
                <a:latin typeface="+mn-lt"/>
                <a:ea typeface="+mn-ea"/>
                <a:cs typeface="+mn-cs"/>
              </a:defRPr>
            </a:lvl6pPr>
            <a:lvl7pPr marL="3594141" algn="l" defTabSz="1198047" rtl="0" eaLnBrk="1" latinLnBrk="0" hangingPunct="1">
              <a:defRPr sz="2358" kern="1200">
                <a:solidFill>
                  <a:schemeClr val="tx1"/>
                </a:solidFill>
                <a:latin typeface="+mn-lt"/>
                <a:ea typeface="+mn-ea"/>
                <a:cs typeface="+mn-cs"/>
              </a:defRPr>
            </a:lvl7pPr>
            <a:lvl8pPr marL="4193164" algn="l" defTabSz="1198047" rtl="0" eaLnBrk="1" latinLnBrk="0" hangingPunct="1">
              <a:defRPr sz="2358" kern="1200">
                <a:solidFill>
                  <a:schemeClr val="tx1"/>
                </a:solidFill>
                <a:latin typeface="+mn-lt"/>
                <a:ea typeface="+mn-ea"/>
                <a:cs typeface="+mn-cs"/>
              </a:defRPr>
            </a:lvl8pPr>
            <a:lvl9pPr marL="4792188" algn="l" defTabSz="1198047" rtl="0" eaLnBrk="1" latinLnBrk="0" hangingPunct="1">
              <a:defRPr sz="2358" kern="1200">
                <a:solidFill>
                  <a:schemeClr val="tx1"/>
                </a:solidFill>
                <a:latin typeface="+mn-lt"/>
                <a:ea typeface="+mn-ea"/>
                <a:cs typeface="+mn-cs"/>
              </a:defRPr>
            </a:lvl9pPr>
          </a:lstStyle>
          <a:p>
            <a:pPr>
              <a:spcAft>
                <a:spcPts val="600"/>
              </a:spcAft>
            </a:pPr>
            <a:fld id="{246E4F03-9AE7-4954-8E54-3B5137041FEA}" type="slidenum">
              <a:rPr lang="en-US" smtClean="0"/>
              <a:pPr>
                <a:spcAft>
                  <a:spcPts val="600"/>
                </a:spcAft>
              </a:pPr>
              <a:t>36</a:t>
            </a:fld>
            <a:endParaRPr lang="en-US" dirty="0"/>
          </a:p>
        </p:txBody>
      </p:sp>
      <p:sp>
        <p:nvSpPr>
          <p:cNvPr id="6" name="Content Placeholder 5">
            <a:extLst>
              <a:ext uri="{FF2B5EF4-FFF2-40B4-BE49-F238E27FC236}">
                <a16:creationId xmlns:a16="http://schemas.microsoft.com/office/drawing/2014/main" id="{DE03D742-67D0-6550-4774-44D0E3695CAA}"/>
              </a:ext>
            </a:extLst>
          </p:cNvPr>
          <p:cNvSpPr>
            <a:spLocks noGrp="1"/>
          </p:cNvSpPr>
          <p:nvPr>
            <p:ph idx="1"/>
          </p:nvPr>
        </p:nvSpPr>
        <p:spPr>
          <a:xfrm>
            <a:off x="478820" y="1316933"/>
            <a:ext cx="10691337" cy="4766672"/>
          </a:xfrm>
        </p:spPr>
        <p:txBody>
          <a:bodyPr vert="horz" lIns="91440" tIns="45720" rIns="91440" bIns="45720" rtlCol="0" anchor="t">
            <a:normAutofit fontScale="92500" lnSpcReduction="20000"/>
          </a:bodyPr>
          <a:lstStyle/>
          <a:p>
            <a:pPr>
              <a:spcBef>
                <a:spcPts val="600"/>
              </a:spcBef>
            </a:pPr>
            <a:r>
              <a:rPr lang="en-CA" sz="2500" dirty="0">
                <a:cs typeface="Calibri"/>
              </a:rPr>
              <a:t>The Project does not involve point-source discharges to surface water; predictive modelling is not appropriate/practical for the scope of the Project. </a:t>
            </a:r>
            <a:endParaRPr lang="en-US" sz="2500" dirty="0">
              <a:cs typeface="Calibri"/>
            </a:endParaRPr>
          </a:p>
          <a:p>
            <a:pPr marL="724260" lvl="1" indent="-342900"/>
            <a:r>
              <a:rPr lang="en-CA" sz="2519" dirty="0">
                <a:cs typeface="Calibri"/>
              </a:rPr>
              <a:t>Established mitigations that cover each effect pathway are effective</a:t>
            </a:r>
          </a:p>
          <a:p>
            <a:pPr marL="724260" lvl="1" indent="-342900"/>
            <a:r>
              <a:rPr lang="en-CA" sz="2519" dirty="0">
                <a:cs typeface="Calibri"/>
              </a:rPr>
              <a:t>A detailed/quantitative characterization of baseline conditions would have no influence on the conclusions of the EA (not necessary or appropriate)</a:t>
            </a:r>
            <a:endParaRPr lang="en-US" sz="2519" dirty="0">
              <a:cs typeface="Calibri"/>
            </a:endParaRPr>
          </a:p>
          <a:p>
            <a:pPr marL="724260" lvl="1" indent="-342900">
              <a:spcAft>
                <a:spcPts val="600"/>
              </a:spcAft>
            </a:pPr>
            <a:r>
              <a:rPr lang="en-CA" sz="2519" dirty="0">
                <a:cs typeface="Calibri"/>
              </a:rPr>
              <a:t>The baseline section of the EA included a review of available data and a data inventory to support future monitoring objectives</a:t>
            </a:r>
            <a:endParaRPr lang="en-US" sz="2519" dirty="0">
              <a:cs typeface="Calibri"/>
            </a:endParaRPr>
          </a:p>
          <a:p>
            <a:pPr>
              <a:spcAft>
                <a:spcPts val="600"/>
              </a:spcAft>
            </a:pPr>
            <a:r>
              <a:rPr lang="en-CA" sz="2500" dirty="0">
                <a:cs typeface="Calibri"/>
              </a:rPr>
              <a:t>Water quality will be monitored at culvert installation sites (upstream reference and downstream of culvert) during construction. </a:t>
            </a:r>
          </a:p>
          <a:p>
            <a:pPr>
              <a:spcAft>
                <a:spcPts val="600"/>
              </a:spcAft>
            </a:pPr>
            <a:r>
              <a:rPr lang="en-CA" sz="2500" dirty="0">
                <a:cs typeface="Calibri"/>
              </a:rPr>
              <a:t>Performance monitoring will occur, as well as inspection of </a:t>
            </a:r>
            <a:r>
              <a:rPr lang="en-CA" sz="2500" dirty="0">
                <a:solidFill>
                  <a:srgbClr val="000000"/>
                </a:solidFill>
                <a:latin typeface="Calibri" panose="020F0502020204030204" pitchFamily="34" charset="0"/>
              </a:rPr>
              <a:t>erosion and sedimentation control measure</a:t>
            </a:r>
            <a:r>
              <a:rPr lang="en-CA" sz="2500" dirty="0">
                <a:cs typeface="Calibri"/>
              </a:rPr>
              <a:t>s.</a:t>
            </a:r>
          </a:p>
          <a:p>
            <a:pPr>
              <a:spcAft>
                <a:spcPts val="600"/>
              </a:spcAft>
            </a:pPr>
            <a:r>
              <a:rPr lang="en-CA" sz="2500" dirty="0">
                <a:cs typeface="Calibri"/>
              </a:rPr>
              <a:t>Additional monitoring of relevant water quality parameters could be performed in waterbodies of cultural importance.</a:t>
            </a:r>
            <a:endParaRPr lang="en-US" sz="2500" dirty="0"/>
          </a:p>
        </p:txBody>
      </p:sp>
    </p:spTree>
    <p:extLst>
      <p:ext uri="{BB962C8B-B14F-4D97-AF65-F5344CB8AC3E}">
        <p14:creationId xmlns:p14="http://schemas.microsoft.com/office/powerpoint/2010/main" val="22382434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3BDDE-B9DF-B784-1FFC-F25444DAF7BE}"/>
              </a:ext>
            </a:extLst>
          </p:cNvPr>
          <p:cNvSpPr>
            <a:spLocks noGrp="1"/>
          </p:cNvSpPr>
          <p:nvPr>
            <p:ph type="title"/>
          </p:nvPr>
        </p:nvSpPr>
        <p:spPr/>
        <p:txBody>
          <a:bodyPr vert="horz" lIns="91440" tIns="45720" rIns="91440" bIns="45720" rtlCol="0" anchor="ctr">
            <a:noAutofit/>
          </a:bodyPr>
          <a:lstStyle>
            <a:defPPr>
              <a:defRPr lang="en-US"/>
            </a:defPPr>
            <a:lvl1pPr marL="0" algn="l" defTabSz="1198047" rtl="0" eaLnBrk="1" latinLnBrk="0" hangingPunct="1">
              <a:defRPr sz="2358" kern="1200">
                <a:solidFill>
                  <a:schemeClr val="tx1"/>
                </a:solidFill>
                <a:latin typeface="+mn-lt"/>
                <a:ea typeface="+mn-ea"/>
                <a:cs typeface="+mn-cs"/>
              </a:defRPr>
            </a:lvl1pPr>
            <a:lvl2pPr marL="599023" algn="l" defTabSz="1198047" rtl="0" eaLnBrk="1" latinLnBrk="0" hangingPunct="1">
              <a:defRPr sz="2358" kern="1200">
                <a:solidFill>
                  <a:schemeClr val="tx1"/>
                </a:solidFill>
                <a:latin typeface="+mn-lt"/>
                <a:ea typeface="+mn-ea"/>
                <a:cs typeface="+mn-cs"/>
              </a:defRPr>
            </a:lvl2pPr>
            <a:lvl3pPr marL="1198047" algn="l" defTabSz="1198047" rtl="0" eaLnBrk="1" latinLnBrk="0" hangingPunct="1">
              <a:defRPr sz="2358" kern="1200">
                <a:solidFill>
                  <a:schemeClr val="tx1"/>
                </a:solidFill>
                <a:latin typeface="+mn-lt"/>
                <a:ea typeface="+mn-ea"/>
                <a:cs typeface="+mn-cs"/>
              </a:defRPr>
            </a:lvl3pPr>
            <a:lvl4pPr marL="1797070" algn="l" defTabSz="1198047" rtl="0" eaLnBrk="1" latinLnBrk="0" hangingPunct="1">
              <a:defRPr sz="2358" kern="1200">
                <a:solidFill>
                  <a:schemeClr val="tx1"/>
                </a:solidFill>
                <a:latin typeface="+mn-lt"/>
                <a:ea typeface="+mn-ea"/>
                <a:cs typeface="+mn-cs"/>
              </a:defRPr>
            </a:lvl4pPr>
            <a:lvl5pPr marL="2396094" algn="l" defTabSz="1198047" rtl="0" eaLnBrk="1" latinLnBrk="0" hangingPunct="1">
              <a:defRPr sz="2358" kern="1200">
                <a:solidFill>
                  <a:schemeClr val="tx1"/>
                </a:solidFill>
                <a:latin typeface="+mn-lt"/>
                <a:ea typeface="+mn-ea"/>
                <a:cs typeface="+mn-cs"/>
              </a:defRPr>
            </a:lvl5pPr>
            <a:lvl6pPr marL="2995117" algn="l" defTabSz="1198047" rtl="0" eaLnBrk="1" latinLnBrk="0" hangingPunct="1">
              <a:defRPr sz="2358" kern="1200">
                <a:solidFill>
                  <a:schemeClr val="tx1"/>
                </a:solidFill>
                <a:latin typeface="+mn-lt"/>
                <a:ea typeface="+mn-ea"/>
                <a:cs typeface="+mn-cs"/>
              </a:defRPr>
            </a:lvl6pPr>
            <a:lvl7pPr marL="3594141" algn="l" defTabSz="1198047" rtl="0" eaLnBrk="1" latinLnBrk="0" hangingPunct="1">
              <a:defRPr sz="2358" kern="1200">
                <a:solidFill>
                  <a:schemeClr val="tx1"/>
                </a:solidFill>
                <a:latin typeface="+mn-lt"/>
                <a:ea typeface="+mn-ea"/>
                <a:cs typeface="+mn-cs"/>
              </a:defRPr>
            </a:lvl7pPr>
            <a:lvl8pPr marL="4193164" algn="l" defTabSz="1198047" rtl="0" eaLnBrk="1" latinLnBrk="0" hangingPunct="1">
              <a:defRPr sz="2358" kern="1200">
                <a:solidFill>
                  <a:schemeClr val="tx1"/>
                </a:solidFill>
                <a:latin typeface="+mn-lt"/>
                <a:ea typeface="+mn-ea"/>
                <a:cs typeface="+mn-cs"/>
              </a:defRPr>
            </a:lvl8pPr>
            <a:lvl9pPr marL="4792188" algn="l" defTabSz="1198047" rtl="0" eaLnBrk="1" latinLnBrk="0" hangingPunct="1">
              <a:defRPr sz="2358" kern="1200">
                <a:solidFill>
                  <a:schemeClr val="tx1"/>
                </a:solidFill>
                <a:latin typeface="+mn-lt"/>
                <a:ea typeface="+mn-ea"/>
                <a:cs typeface="+mn-cs"/>
              </a:defRPr>
            </a:lvl9pPr>
          </a:lstStyle>
          <a:p>
            <a:r>
              <a:rPr lang="en-CA" sz="4800" b="1" dirty="0">
                <a:cs typeface="Calibri"/>
              </a:rPr>
              <a:t>Fish and Fish Habitat (ch.17)</a:t>
            </a:r>
          </a:p>
        </p:txBody>
      </p:sp>
      <p:sp>
        <p:nvSpPr>
          <p:cNvPr id="3" name="Content Placeholder 2">
            <a:extLst>
              <a:ext uri="{FF2B5EF4-FFF2-40B4-BE49-F238E27FC236}">
                <a16:creationId xmlns:a16="http://schemas.microsoft.com/office/drawing/2014/main" id="{4F985DEB-B6AE-60EC-9F74-82B0CB5406B2}"/>
              </a:ext>
            </a:extLst>
          </p:cNvPr>
          <p:cNvSpPr>
            <a:spLocks noGrp="1"/>
          </p:cNvSpPr>
          <p:nvPr>
            <p:ph idx="1"/>
          </p:nvPr>
        </p:nvSpPr>
        <p:spPr>
          <a:xfrm>
            <a:off x="607206" y="1298963"/>
            <a:ext cx="9939549" cy="4592903"/>
          </a:xfrm>
        </p:spPr>
        <p:txBody>
          <a:bodyPr>
            <a:normAutofit fontScale="92500" lnSpcReduction="10000"/>
          </a:bodyPr>
          <a:lstStyle>
            <a:defPPr>
              <a:defRPr lang="en-US"/>
            </a:defPPr>
            <a:lvl1pPr marL="0" algn="l" defTabSz="1198047" rtl="0" eaLnBrk="1" latinLnBrk="0" hangingPunct="1">
              <a:defRPr sz="2358" kern="1200">
                <a:solidFill>
                  <a:schemeClr val="tx1"/>
                </a:solidFill>
                <a:latin typeface="+mn-lt"/>
                <a:ea typeface="+mn-ea"/>
                <a:cs typeface="+mn-cs"/>
              </a:defRPr>
            </a:lvl1pPr>
            <a:lvl2pPr marL="599023" algn="l" defTabSz="1198047" rtl="0" eaLnBrk="1" latinLnBrk="0" hangingPunct="1">
              <a:defRPr sz="2358" kern="1200">
                <a:solidFill>
                  <a:schemeClr val="tx1"/>
                </a:solidFill>
                <a:latin typeface="+mn-lt"/>
                <a:ea typeface="+mn-ea"/>
                <a:cs typeface="+mn-cs"/>
              </a:defRPr>
            </a:lvl2pPr>
            <a:lvl3pPr marL="1198047" algn="l" defTabSz="1198047" rtl="0" eaLnBrk="1" latinLnBrk="0" hangingPunct="1">
              <a:defRPr sz="2358" kern="1200">
                <a:solidFill>
                  <a:schemeClr val="tx1"/>
                </a:solidFill>
                <a:latin typeface="+mn-lt"/>
                <a:ea typeface="+mn-ea"/>
                <a:cs typeface="+mn-cs"/>
              </a:defRPr>
            </a:lvl3pPr>
            <a:lvl4pPr marL="1797070" algn="l" defTabSz="1198047" rtl="0" eaLnBrk="1" latinLnBrk="0" hangingPunct="1">
              <a:defRPr sz="2358" kern="1200">
                <a:solidFill>
                  <a:schemeClr val="tx1"/>
                </a:solidFill>
                <a:latin typeface="+mn-lt"/>
                <a:ea typeface="+mn-ea"/>
                <a:cs typeface="+mn-cs"/>
              </a:defRPr>
            </a:lvl4pPr>
            <a:lvl5pPr marL="2396094" algn="l" defTabSz="1198047" rtl="0" eaLnBrk="1" latinLnBrk="0" hangingPunct="1">
              <a:defRPr sz="2358" kern="1200">
                <a:solidFill>
                  <a:schemeClr val="tx1"/>
                </a:solidFill>
                <a:latin typeface="+mn-lt"/>
                <a:ea typeface="+mn-ea"/>
                <a:cs typeface="+mn-cs"/>
              </a:defRPr>
            </a:lvl5pPr>
            <a:lvl6pPr marL="2995117" algn="l" defTabSz="1198047" rtl="0" eaLnBrk="1" latinLnBrk="0" hangingPunct="1">
              <a:defRPr sz="2358" kern="1200">
                <a:solidFill>
                  <a:schemeClr val="tx1"/>
                </a:solidFill>
                <a:latin typeface="+mn-lt"/>
                <a:ea typeface="+mn-ea"/>
                <a:cs typeface="+mn-cs"/>
              </a:defRPr>
            </a:lvl6pPr>
            <a:lvl7pPr marL="3594141" algn="l" defTabSz="1198047" rtl="0" eaLnBrk="1" latinLnBrk="0" hangingPunct="1">
              <a:defRPr sz="2358" kern="1200">
                <a:solidFill>
                  <a:schemeClr val="tx1"/>
                </a:solidFill>
                <a:latin typeface="+mn-lt"/>
                <a:ea typeface="+mn-ea"/>
                <a:cs typeface="+mn-cs"/>
              </a:defRPr>
            </a:lvl7pPr>
            <a:lvl8pPr marL="4193164" algn="l" defTabSz="1198047" rtl="0" eaLnBrk="1" latinLnBrk="0" hangingPunct="1">
              <a:defRPr sz="2358" kern="1200">
                <a:solidFill>
                  <a:schemeClr val="tx1"/>
                </a:solidFill>
                <a:latin typeface="+mn-lt"/>
                <a:ea typeface="+mn-ea"/>
                <a:cs typeface="+mn-cs"/>
              </a:defRPr>
            </a:lvl8pPr>
            <a:lvl9pPr marL="4792188" algn="l" defTabSz="1198047" rtl="0" eaLnBrk="1" latinLnBrk="0" hangingPunct="1">
              <a:defRPr sz="2358" kern="1200">
                <a:solidFill>
                  <a:schemeClr val="tx1"/>
                </a:solidFill>
                <a:latin typeface="+mn-lt"/>
                <a:ea typeface="+mn-ea"/>
                <a:cs typeface="+mn-cs"/>
              </a:defRPr>
            </a:lvl9pPr>
          </a:lstStyle>
          <a:p>
            <a:pPr marL="342900" indent="-342900"/>
            <a:r>
              <a:rPr lang="en-CA" sz="2500" dirty="0">
                <a:solidFill>
                  <a:srgbClr val="000000"/>
                </a:solidFill>
                <a:latin typeface="Calibri" panose="020F0502020204030204" pitchFamily="34" charset="0"/>
              </a:rPr>
              <a:t>Potential effects on Fish and Fish Habitat can occur through culvert installations, vegetation clearing, and water withdrawal.</a:t>
            </a:r>
          </a:p>
          <a:p>
            <a:pPr marL="342900" indent="-342900"/>
            <a:r>
              <a:rPr lang="en-CA" sz="2500" dirty="0">
                <a:solidFill>
                  <a:srgbClr val="000000"/>
                </a:solidFill>
                <a:latin typeface="Calibri" panose="020F0502020204030204" pitchFamily="34" charset="0"/>
              </a:rPr>
              <a:t>Potential effects on fish health can occur through water withdrawal, changes in water quality, use of explosives near water, and increased access to fishing.</a:t>
            </a:r>
          </a:p>
          <a:p>
            <a:pPr marL="342900" indent="-342900"/>
            <a:r>
              <a:rPr lang="en-CA" sz="2500" dirty="0">
                <a:solidFill>
                  <a:srgbClr val="000000"/>
                </a:solidFill>
                <a:latin typeface="Calibri" panose="020F0502020204030204" pitchFamily="34" charset="0"/>
              </a:rPr>
              <a:t>The Project will connect to existing bridge crossings over large rivers/streams.</a:t>
            </a:r>
          </a:p>
          <a:p>
            <a:pPr marL="342900" indent="-342900"/>
            <a:r>
              <a:rPr lang="en-CA" sz="2500" b="0" i="0" u="none" strike="noStrike" baseline="0" dirty="0">
                <a:solidFill>
                  <a:srgbClr val="000000"/>
                </a:solidFill>
                <a:latin typeface="Calibri" panose="020F0502020204030204" pitchFamily="34" charset="0"/>
              </a:rPr>
              <a:t>New culverts will be designed to maintain flow and fish passage.</a:t>
            </a:r>
          </a:p>
          <a:p>
            <a:pPr marL="342900" indent="-342900"/>
            <a:r>
              <a:rPr lang="en-CA" sz="2500" dirty="0">
                <a:solidFill>
                  <a:srgbClr val="000000"/>
                </a:solidFill>
                <a:latin typeface="Calibri" panose="020F0502020204030204" pitchFamily="34" charset="0"/>
              </a:rPr>
              <a:t>Fish and fish habitat assessments are ongoing.</a:t>
            </a:r>
          </a:p>
          <a:p>
            <a:pPr marL="342900" indent="-342900"/>
            <a:r>
              <a:rPr lang="en-CA" sz="2500" dirty="0">
                <a:solidFill>
                  <a:srgbClr val="000000"/>
                </a:solidFill>
                <a:latin typeface="Calibri" panose="020F0502020204030204" pitchFamily="34" charset="0"/>
              </a:rPr>
              <a:t>Additional geotechnical and hydrotechnical studies will inform crossing designs.</a:t>
            </a:r>
          </a:p>
          <a:p>
            <a:pPr marL="342900" indent="-342900"/>
            <a:r>
              <a:rPr lang="en-CA" sz="2500" dirty="0">
                <a:solidFill>
                  <a:srgbClr val="000000"/>
                </a:solidFill>
                <a:latin typeface="Calibri" panose="020F0502020204030204" pitchFamily="34" charset="0"/>
              </a:rPr>
              <a:t>The GNWT will submit site-specific culvert designs and supporting technical studies to DFO to meet requirements of the </a:t>
            </a:r>
            <a:r>
              <a:rPr lang="en-CA" sz="2500" i="1" dirty="0">
                <a:solidFill>
                  <a:srgbClr val="000000"/>
                </a:solidFill>
                <a:latin typeface="Calibri" panose="020F0502020204030204" pitchFamily="34" charset="0"/>
              </a:rPr>
              <a:t>Fisheries Act</a:t>
            </a:r>
            <a:r>
              <a:rPr lang="en-CA" sz="2500" dirty="0">
                <a:solidFill>
                  <a:srgbClr val="000000"/>
                </a:solidFill>
                <a:latin typeface="Calibri" panose="020F0502020204030204" pitchFamily="34" charset="0"/>
              </a:rPr>
              <a:t>. It is too early to identify/confirm offsetting requirements.</a:t>
            </a:r>
          </a:p>
          <a:p>
            <a:pPr algn="l"/>
            <a:endParaRPr lang="en-CA" sz="2338" b="0" i="0" u="none" strike="noStrike" baseline="0" dirty="0">
              <a:solidFill>
                <a:srgbClr val="000000"/>
              </a:solidFill>
              <a:latin typeface="Calibri" panose="020F0502020204030204" pitchFamily="34" charset="0"/>
            </a:endParaRPr>
          </a:p>
          <a:p>
            <a:pPr algn="l"/>
            <a:endParaRPr lang="en-CA" sz="2338" b="0" i="0" u="none" strike="noStrike" baseline="0" dirty="0">
              <a:solidFill>
                <a:srgbClr val="000000"/>
              </a:solidFill>
              <a:latin typeface="Calibri" panose="020F0502020204030204" pitchFamily="34" charset="0"/>
            </a:endParaRPr>
          </a:p>
          <a:p>
            <a:pPr algn="l"/>
            <a:endParaRPr lang="en-CA" sz="2338" b="0" i="0" u="none" strike="noStrike" baseline="0" dirty="0">
              <a:solidFill>
                <a:srgbClr val="000000"/>
              </a:solidFill>
              <a:latin typeface="Calibri" panose="020F0502020204030204" pitchFamily="34" charset="0"/>
            </a:endParaRPr>
          </a:p>
        </p:txBody>
      </p:sp>
      <p:sp>
        <p:nvSpPr>
          <p:cNvPr id="5" name="Slide Number Placeholder 3">
            <a:extLst>
              <a:ext uri="{FF2B5EF4-FFF2-40B4-BE49-F238E27FC236}">
                <a16:creationId xmlns:a16="http://schemas.microsoft.com/office/drawing/2014/main" id="{C7F10E74-41EC-B968-1A27-D337D7512274}"/>
              </a:ext>
            </a:extLst>
          </p:cNvPr>
          <p:cNvSpPr txBox="1">
            <a:spLocks/>
          </p:cNvSpPr>
          <p:nvPr/>
        </p:nvSpPr>
        <p:spPr>
          <a:xfrm>
            <a:off x="8922847" y="6475288"/>
            <a:ext cx="2771828" cy="365250"/>
          </a:xfrm>
          <a:prstGeom prst="rect">
            <a:avLst/>
          </a:prstGeom>
        </p:spPr>
        <p:txBody>
          <a:bodyPr vert="horz" lIns="91440" tIns="45720" rIns="91440" bIns="45720" rtlCol="0" anchor="ctr">
            <a:normAutofit/>
          </a:bodyPr>
          <a:lstStyle>
            <a:defPPr>
              <a:defRPr lang="en-US"/>
            </a:defPPr>
            <a:lvl1pPr marL="0" algn="r" defTabSz="1198047" rtl="0" eaLnBrk="1" latinLnBrk="0" hangingPunct="1">
              <a:defRPr sz="1559" kern="1200">
                <a:solidFill>
                  <a:srgbClr val="0070C0"/>
                </a:solidFill>
                <a:latin typeface="+mn-lt"/>
                <a:ea typeface="+mn-ea"/>
                <a:cs typeface="+mn-cs"/>
              </a:defRPr>
            </a:lvl1pPr>
            <a:lvl2pPr marL="599023" algn="l" defTabSz="1198047" rtl="0" eaLnBrk="1" latinLnBrk="0" hangingPunct="1">
              <a:defRPr sz="2358" kern="1200">
                <a:solidFill>
                  <a:schemeClr val="tx1"/>
                </a:solidFill>
                <a:latin typeface="+mn-lt"/>
                <a:ea typeface="+mn-ea"/>
                <a:cs typeface="+mn-cs"/>
              </a:defRPr>
            </a:lvl2pPr>
            <a:lvl3pPr marL="1198047" algn="l" defTabSz="1198047" rtl="0" eaLnBrk="1" latinLnBrk="0" hangingPunct="1">
              <a:defRPr sz="2358" kern="1200">
                <a:solidFill>
                  <a:schemeClr val="tx1"/>
                </a:solidFill>
                <a:latin typeface="+mn-lt"/>
                <a:ea typeface="+mn-ea"/>
                <a:cs typeface="+mn-cs"/>
              </a:defRPr>
            </a:lvl3pPr>
            <a:lvl4pPr marL="1797070" algn="l" defTabSz="1198047" rtl="0" eaLnBrk="1" latinLnBrk="0" hangingPunct="1">
              <a:defRPr sz="2358" kern="1200">
                <a:solidFill>
                  <a:schemeClr val="tx1"/>
                </a:solidFill>
                <a:latin typeface="+mn-lt"/>
                <a:ea typeface="+mn-ea"/>
                <a:cs typeface="+mn-cs"/>
              </a:defRPr>
            </a:lvl4pPr>
            <a:lvl5pPr marL="2396094" algn="l" defTabSz="1198047" rtl="0" eaLnBrk="1" latinLnBrk="0" hangingPunct="1">
              <a:defRPr sz="2358" kern="1200">
                <a:solidFill>
                  <a:schemeClr val="tx1"/>
                </a:solidFill>
                <a:latin typeface="+mn-lt"/>
                <a:ea typeface="+mn-ea"/>
                <a:cs typeface="+mn-cs"/>
              </a:defRPr>
            </a:lvl5pPr>
            <a:lvl6pPr marL="2995117" algn="l" defTabSz="1198047" rtl="0" eaLnBrk="1" latinLnBrk="0" hangingPunct="1">
              <a:defRPr sz="2358" kern="1200">
                <a:solidFill>
                  <a:schemeClr val="tx1"/>
                </a:solidFill>
                <a:latin typeface="+mn-lt"/>
                <a:ea typeface="+mn-ea"/>
                <a:cs typeface="+mn-cs"/>
              </a:defRPr>
            </a:lvl6pPr>
            <a:lvl7pPr marL="3594141" algn="l" defTabSz="1198047" rtl="0" eaLnBrk="1" latinLnBrk="0" hangingPunct="1">
              <a:defRPr sz="2358" kern="1200">
                <a:solidFill>
                  <a:schemeClr val="tx1"/>
                </a:solidFill>
                <a:latin typeface="+mn-lt"/>
                <a:ea typeface="+mn-ea"/>
                <a:cs typeface="+mn-cs"/>
              </a:defRPr>
            </a:lvl7pPr>
            <a:lvl8pPr marL="4193164" algn="l" defTabSz="1198047" rtl="0" eaLnBrk="1" latinLnBrk="0" hangingPunct="1">
              <a:defRPr sz="2358" kern="1200">
                <a:solidFill>
                  <a:schemeClr val="tx1"/>
                </a:solidFill>
                <a:latin typeface="+mn-lt"/>
                <a:ea typeface="+mn-ea"/>
                <a:cs typeface="+mn-cs"/>
              </a:defRPr>
            </a:lvl8pPr>
            <a:lvl9pPr marL="4792188" algn="l" defTabSz="1198047" rtl="0" eaLnBrk="1" latinLnBrk="0" hangingPunct="1">
              <a:defRPr sz="2358" kern="1200">
                <a:solidFill>
                  <a:schemeClr val="tx1"/>
                </a:solidFill>
                <a:latin typeface="+mn-lt"/>
                <a:ea typeface="+mn-ea"/>
                <a:cs typeface="+mn-cs"/>
              </a:defRPr>
            </a:lvl9pPr>
          </a:lstStyle>
          <a:p>
            <a:pPr>
              <a:spcAft>
                <a:spcPts val="600"/>
              </a:spcAft>
            </a:pPr>
            <a:fld id="{246E4F03-9AE7-4954-8E54-3B5137041FEA}" type="slidenum">
              <a:rPr lang="en-US" smtClean="0"/>
              <a:pPr>
                <a:spcAft>
                  <a:spcPts val="600"/>
                </a:spcAft>
              </a:pPr>
              <a:t>37</a:t>
            </a:fld>
            <a:endParaRPr lang="en-US"/>
          </a:p>
        </p:txBody>
      </p:sp>
    </p:spTree>
    <p:extLst>
      <p:ext uri="{BB962C8B-B14F-4D97-AF65-F5344CB8AC3E}">
        <p14:creationId xmlns:p14="http://schemas.microsoft.com/office/powerpoint/2010/main" val="22450909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3BDDE-B9DF-B784-1FFC-F25444DAF7BE}"/>
              </a:ext>
            </a:extLst>
          </p:cNvPr>
          <p:cNvSpPr>
            <a:spLocks noGrp="1"/>
          </p:cNvSpPr>
          <p:nvPr>
            <p:ph type="title"/>
          </p:nvPr>
        </p:nvSpPr>
        <p:spPr/>
        <p:txBody>
          <a:bodyPr vert="horz" lIns="91440" tIns="45720" rIns="91440" bIns="45720" rtlCol="0" anchor="ctr">
            <a:noAutofit/>
          </a:bodyPr>
          <a:lstStyle>
            <a:defPPr>
              <a:defRPr lang="en-US"/>
            </a:defPPr>
            <a:lvl1pPr marL="0" algn="l" defTabSz="1198047" rtl="0" eaLnBrk="1" latinLnBrk="0" hangingPunct="1">
              <a:defRPr sz="2358" kern="1200">
                <a:solidFill>
                  <a:schemeClr val="tx1"/>
                </a:solidFill>
                <a:latin typeface="+mn-lt"/>
                <a:ea typeface="+mn-ea"/>
                <a:cs typeface="+mn-cs"/>
              </a:defRPr>
            </a:lvl1pPr>
            <a:lvl2pPr marL="599023" algn="l" defTabSz="1198047" rtl="0" eaLnBrk="1" latinLnBrk="0" hangingPunct="1">
              <a:defRPr sz="2358" kern="1200">
                <a:solidFill>
                  <a:schemeClr val="tx1"/>
                </a:solidFill>
                <a:latin typeface="+mn-lt"/>
                <a:ea typeface="+mn-ea"/>
                <a:cs typeface="+mn-cs"/>
              </a:defRPr>
            </a:lvl2pPr>
            <a:lvl3pPr marL="1198047" algn="l" defTabSz="1198047" rtl="0" eaLnBrk="1" latinLnBrk="0" hangingPunct="1">
              <a:defRPr sz="2358" kern="1200">
                <a:solidFill>
                  <a:schemeClr val="tx1"/>
                </a:solidFill>
                <a:latin typeface="+mn-lt"/>
                <a:ea typeface="+mn-ea"/>
                <a:cs typeface="+mn-cs"/>
              </a:defRPr>
            </a:lvl3pPr>
            <a:lvl4pPr marL="1797070" algn="l" defTabSz="1198047" rtl="0" eaLnBrk="1" latinLnBrk="0" hangingPunct="1">
              <a:defRPr sz="2358" kern="1200">
                <a:solidFill>
                  <a:schemeClr val="tx1"/>
                </a:solidFill>
                <a:latin typeface="+mn-lt"/>
                <a:ea typeface="+mn-ea"/>
                <a:cs typeface="+mn-cs"/>
              </a:defRPr>
            </a:lvl4pPr>
            <a:lvl5pPr marL="2396094" algn="l" defTabSz="1198047" rtl="0" eaLnBrk="1" latinLnBrk="0" hangingPunct="1">
              <a:defRPr sz="2358" kern="1200">
                <a:solidFill>
                  <a:schemeClr val="tx1"/>
                </a:solidFill>
                <a:latin typeface="+mn-lt"/>
                <a:ea typeface="+mn-ea"/>
                <a:cs typeface="+mn-cs"/>
              </a:defRPr>
            </a:lvl5pPr>
            <a:lvl6pPr marL="2995117" algn="l" defTabSz="1198047" rtl="0" eaLnBrk="1" latinLnBrk="0" hangingPunct="1">
              <a:defRPr sz="2358" kern="1200">
                <a:solidFill>
                  <a:schemeClr val="tx1"/>
                </a:solidFill>
                <a:latin typeface="+mn-lt"/>
                <a:ea typeface="+mn-ea"/>
                <a:cs typeface="+mn-cs"/>
              </a:defRPr>
            </a:lvl6pPr>
            <a:lvl7pPr marL="3594141" algn="l" defTabSz="1198047" rtl="0" eaLnBrk="1" latinLnBrk="0" hangingPunct="1">
              <a:defRPr sz="2358" kern="1200">
                <a:solidFill>
                  <a:schemeClr val="tx1"/>
                </a:solidFill>
                <a:latin typeface="+mn-lt"/>
                <a:ea typeface="+mn-ea"/>
                <a:cs typeface="+mn-cs"/>
              </a:defRPr>
            </a:lvl7pPr>
            <a:lvl8pPr marL="4193164" algn="l" defTabSz="1198047" rtl="0" eaLnBrk="1" latinLnBrk="0" hangingPunct="1">
              <a:defRPr sz="2358" kern="1200">
                <a:solidFill>
                  <a:schemeClr val="tx1"/>
                </a:solidFill>
                <a:latin typeface="+mn-lt"/>
                <a:ea typeface="+mn-ea"/>
                <a:cs typeface="+mn-cs"/>
              </a:defRPr>
            </a:lvl8pPr>
            <a:lvl9pPr marL="4792188" algn="l" defTabSz="1198047" rtl="0" eaLnBrk="1" latinLnBrk="0" hangingPunct="1">
              <a:defRPr sz="2358" kern="1200">
                <a:solidFill>
                  <a:schemeClr val="tx1"/>
                </a:solidFill>
                <a:latin typeface="+mn-lt"/>
                <a:ea typeface="+mn-ea"/>
                <a:cs typeface="+mn-cs"/>
              </a:defRPr>
            </a:lvl9pPr>
          </a:lstStyle>
          <a:p>
            <a:r>
              <a:rPr lang="en-CA" sz="4800" b="1" dirty="0">
                <a:cs typeface="Calibri"/>
              </a:rPr>
              <a:t>Fish and Fish Habitat (ch.17)</a:t>
            </a:r>
          </a:p>
        </p:txBody>
      </p:sp>
      <p:sp>
        <p:nvSpPr>
          <p:cNvPr id="3" name="Content Placeholder 2">
            <a:extLst>
              <a:ext uri="{FF2B5EF4-FFF2-40B4-BE49-F238E27FC236}">
                <a16:creationId xmlns:a16="http://schemas.microsoft.com/office/drawing/2014/main" id="{4F985DEB-B6AE-60EC-9F74-82B0CB5406B2}"/>
              </a:ext>
            </a:extLst>
          </p:cNvPr>
          <p:cNvSpPr>
            <a:spLocks noGrp="1"/>
          </p:cNvSpPr>
          <p:nvPr>
            <p:ph idx="1"/>
          </p:nvPr>
        </p:nvSpPr>
        <p:spPr>
          <a:xfrm>
            <a:off x="466274" y="1324014"/>
            <a:ext cx="10493349" cy="4592903"/>
          </a:xfrm>
        </p:spPr>
        <p:txBody>
          <a:bodyPr>
            <a:normAutofit/>
          </a:bodyPr>
          <a:lstStyle>
            <a:defPPr>
              <a:defRPr lang="en-US"/>
            </a:defPPr>
            <a:lvl1pPr marL="0" algn="l" defTabSz="1198047" rtl="0" eaLnBrk="1" latinLnBrk="0" hangingPunct="1">
              <a:defRPr sz="2358" kern="1200">
                <a:solidFill>
                  <a:schemeClr val="tx1"/>
                </a:solidFill>
                <a:latin typeface="+mn-lt"/>
                <a:ea typeface="+mn-ea"/>
                <a:cs typeface="+mn-cs"/>
              </a:defRPr>
            </a:lvl1pPr>
            <a:lvl2pPr marL="599023" algn="l" defTabSz="1198047" rtl="0" eaLnBrk="1" latinLnBrk="0" hangingPunct="1">
              <a:defRPr sz="2358" kern="1200">
                <a:solidFill>
                  <a:schemeClr val="tx1"/>
                </a:solidFill>
                <a:latin typeface="+mn-lt"/>
                <a:ea typeface="+mn-ea"/>
                <a:cs typeface="+mn-cs"/>
              </a:defRPr>
            </a:lvl2pPr>
            <a:lvl3pPr marL="1198047" algn="l" defTabSz="1198047" rtl="0" eaLnBrk="1" latinLnBrk="0" hangingPunct="1">
              <a:defRPr sz="2358" kern="1200">
                <a:solidFill>
                  <a:schemeClr val="tx1"/>
                </a:solidFill>
                <a:latin typeface="+mn-lt"/>
                <a:ea typeface="+mn-ea"/>
                <a:cs typeface="+mn-cs"/>
              </a:defRPr>
            </a:lvl3pPr>
            <a:lvl4pPr marL="1797070" algn="l" defTabSz="1198047" rtl="0" eaLnBrk="1" latinLnBrk="0" hangingPunct="1">
              <a:defRPr sz="2358" kern="1200">
                <a:solidFill>
                  <a:schemeClr val="tx1"/>
                </a:solidFill>
                <a:latin typeface="+mn-lt"/>
                <a:ea typeface="+mn-ea"/>
                <a:cs typeface="+mn-cs"/>
              </a:defRPr>
            </a:lvl4pPr>
            <a:lvl5pPr marL="2396094" algn="l" defTabSz="1198047" rtl="0" eaLnBrk="1" latinLnBrk="0" hangingPunct="1">
              <a:defRPr sz="2358" kern="1200">
                <a:solidFill>
                  <a:schemeClr val="tx1"/>
                </a:solidFill>
                <a:latin typeface="+mn-lt"/>
                <a:ea typeface="+mn-ea"/>
                <a:cs typeface="+mn-cs"/>
              </a:defRPr>
            </a:lvl5pPr>
            <a:lvl6pPr marL="2995117" algn="l" defTabSz="1198047" rtl="0" eaLnBrk="1" latinLnBrk="0" hangingPunct="1">
              <a:defRPr sz="2358" kern="1200">
                <a:solidFill>
                  <a:schemeClr val="tx1"/>
                </a:solidFill>
                <a:latin typeface="+mn-lt"/>
                <a:ea typeface="+mn-ea"/>
                <a:cs typeface="+mn-cs"/>
              </a:defRPr>
            </a:lvl6pPr>
            <a:lvl7pPr marL="3594141" algn="l" defTabSz="1198047" rtl="0" eaLnBrk="1" latinLnBrk="0" hangingPunct="1">
              <a:defRPr sz="2358" kern="1200">
                <a:solidFill>
                  <a:schemeClr val="tx1"/>
                </a:solidFill>
                <a:latin typeface="+mn-lt"/>
                <a:ea typeface="+mn-ea"/>
                <a:cs typeface="+mn-cs"/>
              </a:defRPr>
            </a:lvl7pPr>
            <a:lvl8pPr marL="4193164" algn="l" defTabSz="1198047" rtl="0" eaLnBrk="1" latinLnBrk="0" hangingPunct="1">
              <a:defRPr sz="2358" kern="1200">
                <a:solidFill>
                  <a:schemeClr val="tx1"/>
                </a:solidFill>
                <a:latin typeface="+mn-lt"/>
                <a:ea typeface="+mn-ea"/>
                <a:cs typeface="+mn-cs"/>
              </a:defRPr>
            </a:lvl8pPr>
            <a:lvl9pPr marL="4792188" algn="l" defTabSz="1198047" rtl="0" eaLnBrk="1" latinLnBrk="0" hangingPunct="1">
              <a:defRPr sz="2358" kern="1200">
                <a:solidFill>
                  <a:schemeClr val="tx1"/>
                </a:solidFill>
                <a:latin typeface="+mn-lt"/>
                <a:ea typeface="+mn-ea"/>
                <a:cs typeface="+mn-cs"/>
              </a:defRPr>
            </a:lvl9pPr>
          </a:lstStyle>
          <a:p>
            <a:pPr marL="342900" indent="-342900"/>
            <a:r>
              <a:rPr lang="en-CA" sz="2338" dirty="0">
                <a:solidFill>
                  <a:srgbClr val="000000"/>
                </a:solidFill>
                <a:latin typeface="Calibri" panose="020F0502020204030204" pitchFamily="34" charset="0"/>
              </a:rPr>
              <a:t>The draft Erosion and Sedimentation Control Plan is based on industry best practices for erosion and sedimentation control, monitoring, and DFO codes of practice. </a:t>
            </a:r>
          </a:p>
          <a:p>
            <a:pPr marL="342900" indent="-342900"/>
            <a:r>
              <a:rPr lang="en-CA" sz="2338" dirty="0">
                <a:solidFill>
                  <a:srgbClr val="000000"/>
                </a:solidFill>
                <a:latin typeface="Calibri" panose="020F0502020204030204" pitchFamily="34" charset="0"/>
              </a:rPr>
              <a:t>Mitigations for effects from changes to Fish and Fish Habitat, and from changes to water quality, are considered effective.</a:t>
            </a:r>
          </a:p>
          <a:p>
            <a:pPr marL="342900" indent="-342900"/>
            <a:r>
              <a:rPr lang="en-CA" sz="2338" dirty="0">
                <a:solidFill>
                  <a:srgbClr val="000000"/>
                </a:solidFill>
                <a:latin typeface="Calibri" panose="020F0502020204030204" pitchFamily="34" charset="0"/>
              </a:rPr>
              <a:t>Regular inspections will confirm whether culverts and erosion and sedimentation control measures are working as intended, or whether remedial actions are recommended.</a:t>
            </a:r>
          </a:p>
          <a:p>
            <a:pPr marL="342900" indent="-342900"/>
            <a:r>
              <a:rPr lang="en-CA" sz="2338" dirty="0">
                <a:solidFill>
                  <a:srgbClr val="000000"/>
                </a:solidFill>
                <a:latin typeface="Calibri" panose="020F0502020204030204" pitchFamily="34" charset="0"/>
              </a:rPr>
              <a:t>Increased access </a:t>
            </a:r>
            <a:r>
              <a:rPr lang="en-CA" sz="2338" i="1" dirty="0">
                <a:solidFill>
                  <a:srgbClr val="000000"/>
                </a:solidFill>
                <a:latin typeface="Calibri" panose="020F0502020204030204" pitchFamily="34" charset="0"/>
              </a:rPr>
              <a:t>may</a:t>
            </a:r>
            <a:r>
              <a:rPr lang="en-CA" sz="2338" dirty="0">
                <a:solidFill>
                  <a:srgbClr val="000000"/>
                </a:solidFill>
                <a:latin typeface="Calibri" panose="020F0502020204030204" pitchFamily="34" charset="0"/>
              </a:rPr>
              <a:t> lead to overfishing of large-bodied fish. Conservatively, this residual effect is considered significant.  The GNWT recommends monitoring of fishing based on </a:t>
            </a:r>
            <a:r>
              <a:rPr lang="en-CA" sz="2338" dirty="0" err="1">
                <a:solidFill>
                  <a:srgbClr val="000000"/>
                </a:solidFill>
                <a:latin typeface="Calibri" panose="020F0502020204030204" pitchFamily="34" charset="0"/>
              </a:rPr>
              <a:t>TASR</a:t>
            </a:r>
            <a:r>
              <a:rPr lang="en-CA" sz="2338" dirty="0">
                <a:solidFill>
                  <a:srgbClr val="000000"/>
                </a:solidFill>
                <a:latin typeface="Calibri" panose="020F0502020204030204" pitchFamily="34" charset="0"/>
              </a:rPr>
              <a:t> experience, and discussion with the resource managers.</a:t>
            </a:r>
          </a:p>
          <a:p>
            <a:pPr indent="0">
              <a:buNone/>
            </a:pPr>
            <a:endParaRPr lang="en-CA" sz="2338" dirty="0">
              <a:solidFill>
                <a:srgbClr val="000000"/>
              </a:solidFill>
              <a:latin typeface="Calibri" panose="020F0502020204030204" pitchFamily="34" charset="0"/>
            </a:endParaRPr>
          </a:p>
          <a:p>
            <a:pPr algn="l"/>
            <a:endParaRPr lang="en-CA" sz="2338" b="0" i="0" u="none" strike="noStrike" baseline="0" dirty="0">
              <a:solidFill>
                <a:srgbClr val="000000"/>
              </a:solidFill>
              <a:latin typeface="Calibri" panose="020F0502020204030204" pitchFamily="34" charset="0"/>
            </a:endParaRPr>
          </a:p>
          <a:p>
            <a:pPr algn="l"/>
            <a:endParaRPr lang="en-CA" sz="2338" b="0" i="0" u="none" strike="noStrike" baseline="0" dirty="0">
              <a:solidFill>
                <a:srgbClr val="000000"/>
              </a:solidFill>
              <a:latin typeface="Calibri" panose="020F0502020204030204" pitchFamily="34" charset="0"/>
            </a:endParaRPr>
          </a:p>
          <a:p>
            <a:pPr algn="l"/>
            <a:endParaRPr lang="en-CA" sz="2338" b="0" i="0" u="none" strike="noStrike" baseline="0" dirty="0">
              <a:solidFill>
                <a:srgbClr val="000000"/>
              </a:solidFill>
              <a:latin typeface="Calibri" panose="020F0502020204030204" pitchFamily="34" charset="0"/>
            </a:endParaRPr>
          </a:p>
        </p:txBody>
      </p:sp>
      <p:sp>
        <p:nvSpPr>
          <p:cNvPr id="5" name="Slide Number Placeholder 3">
            <a:extLst>
              <a:ext uri="{FF2B5EF4-FFF2-40B4-BE49-F238E27FC236}">
                <a16:creationId xmlns:a16="http://schemas.microsoft.com/office/drawing/2014/main" id="{C7F10E74-41EC-B968-1A27-D337D7512274}"/>
              </a:ext>
            </a:extLst>
          </p:cNvPr>
          <p:cNvSpPr txBox="1">
            <a:spLocks/>
          </p:cNvSpPr>
          <p:nvPr/>
        </p:nvSpPr>
        <p:spPr>
          <a:xfrm>
            <a:off x="8910320" y="6475288"/>
            <a:ext cx="2771828" cy="365250"/>
          </a:xfrm>
          <a:prstGeom prst="rect">
            <a:avLst/>
          </a:prstGeom>
        </p:spPr>
        <p:txBody>
          <a:bodyPr vert="horz" lIns="91440" tIns="45720" rIns="91440" bIns="45720" rtlCol="0" anchor="ctr">
            <a:normAutofit/>
          </a:bodyPr>
          <a:lstStyle>
            <a:defPPr>
              <a:defRPr lang="en-US"/>
            </a:defPPr>
            <a:lvl1pPr marL="0" algn="r" defTabSz="1198047" rtl="0" eaLnBrk="1" latinLnBrk="0" hangingPunct="1">
              <a:defRPr sz="1559" kern="1200">
                <a:solidFill>
                  <a:srgbClr val="0070C0"/>
                </a:solidFill>
                <a:latin typeface="+mn-lt"/>
                <a:ea typeface="+mn-ea"/>
                <a:cs typeface="+mn-cs"/>
              </a:defRPr>
            </a:lvl1pPr>
            <a:lvl2pPr marL="599023" algn="l" defTabSz="1198047" rtl="0" eaLnBrk="1" latinLnBrk="0" hangingPunct="1">
              <a:defRPr sz="2358" kern="1200">
                <a:solidFill>
                  <a:schemeClr val="tx1"/>
                </a:solidFill>
                <a:latin typeface="+mn-lt"/>
                <a:ea typeface="+mn-ea"/>
                <a:cs typeface="+mn-cs"/>
              </a:defRPr>
            </a:lvl2pPr>
            <a:lvl3pPr marL="1198047" algn="l" defTabSz="1198047" rtl="0" eaLnBrk="1" latinLnBrk="0" hangingPunct="1">
              <a:defRPr sz="2358" kern="1200">
                <a:solidFill>
                  <a:schemeClr val="tx1"/>
                </a:solidFill>
                <a:latin typeface="+mn-lt"/>
                <a:ea typeface="+mn-ea"/>
                <a:cs typeface="+mn-cs"/>
              </a:defRPr>
            </a:lvl3pPr>
            <a:lvl4pPr marL="1797070" algn="l" defTabSz="1198047" rtl="0" eaLnBrk="1" latinLnBrk="0" hangingPunct="1">
              <a:defRPr sz="2358" kern="1200">
                <a:solidFill>
                  <a:schemeClr val="tx1"/>
                </a:solidFill>
                <a:latin typeface="+mn-lt"/>
                <a:ea typeface="+mn-ea"/>
                <a:cs typeface="+mn-cs"/>
              </a:defRPr>
            </a:lvl4pPr>
            <a:lvl5pPr marL="2396094" algn="l" defTabSz="1198047" rtl="0" eaLnBrk="1" latinLnBrk="0" hangingPunct="1">
              <a:defRPr sz="2358" kern="1200">
                <a:solidFill>
                  <a:schemeClr val="tx1"/>
                </a:solidFill>
                <a:latin typeface="+mn-lt"/>
                <a:ea typeface="+mn-ea"/>
                <a:cs typeface="+mn-cs"/>
              </a:defRPr>
            </a:lvl5pPr>
            <a:lvl6pPr marL="2995117" algn="l" defTabSz="1198047" rtl="0" eaLnBrk="1" latinLnBrk="0" hangingPunct="1">
              <a:defRPr sz="2358" kern="1200">
                <a:solidFill>
                  <a:schemeClr val="tx1"/>
                </a:solidFill>
                <a:latin typeface="+mn-lt"/>
                <a:ea typeface="+mn-ea"/>
                <a:cs typeface="+mn-cs"/>
              </a:defRPr>
            </a:lvl6pPr>
            <a:lvl7pPr marL="3594141" algn="l" defTabSz="1198047" rtl="0" eaLnBrk="1" latinLnBrk="0" hangingPunct="1">
              <a:defRPr sz="2358" kern="1200">
                <a:solidFill>
                  <a:schemeClr val="tx1"/>
                </a:solidFill>
                <a:latin typeface="+mn-lt"/>
                <a:ea typeface="+mn-ea"/>
                <a:cs typeface="+mn-cs"/>
              </a:defRPr>
            </a:lvl7pPr>
            <a:lvl8pPr marL="4193164" algn="l" defTabSz="1198047" rtl="0" eaLnBrk="1" latinLnBrk="0" hangingPunct="1">
              <a:defRPr sz="2358" kern="1200">
                <a:solidFill>
                  <a:schemeClr val="tx1"/>
                </a:solidFill>
                <a:latin typeface="+mn-lt"/>
                <a:ea typeface="+mn-ea"/>
                <a:cs typeface="+mn-cs"/>
              </a:defRPr>
            </a:lvl8pPr>
            <a:lvl9pPr marL="4792188" algn="l" defTabSz="1198047" rtl="0" eaLnBrk="1" latinLnBrk="0" hangingPunct="1">
              <a:defRPr sz="2358" kern="1200">
                <a:solidFill>
                  <a:schemeClr val="tx1"/>
                </a:solidFill>
                <a:latin typeface="+mn-lt"/>
                <a:ea typeface="+mn-ea"/>
                <a:cs typeface="+mn-cs"/>
              </a:defRPr>
            </a:lvl9pPr>
          </a:lstStyle>
          <a:p>
            <a:pPr>
              <a:spcAft>
                <a:spcPts val="600"/>
              </a:spcAft>
            </a:pPr>
            <a:fld id="{246E4F03-9AE7-4954-8E54-3B5137041FEA}" type="slidenum">
              <a:rPr lang="en-US" smtClean="0"/>
              <a:pPr>
                <a:spcAft>
                  <a:spcPts val="600"/>
                </a:spcAft>
              </a:pPr>
              <a:t>38</a:t>
            </a:fld>
            <a:endParaRPr lang="en-US" dirty="0"/>
          </a:p>
        </p:txBody>
      </p:sp>
    </p:spTree>
    <p:extLst>
      <p:ext uri="{BB962C8B-B14F-4D97-AF65-F5344CB8AC3E}">
        <p14:creationId xmlns:p14="http://schemas.microsoft.com/office/powerpoint/2010/main" val="11726764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BC3108-2F9D-7238-5335-14F147CAEC06}"/>
              </a:ext>
            </a:extLst>
          </p:cNvPr>
          <p:cNvSpPr>
            <a:spLocks noGrp="1"/>
          </p:cNvSpPr>
          <p:nvPr>
            <p:ph idx="1"/>
          </p:nvPr>
        </p:nvSpPr>
        <p:spPr>
          <a:xfrm>
            <a:off x="593963" y="747435"/>
            <a:ext cx="10691336" cy="4949693"/>
          </a:xfrm>
        </p:spPr>
        <p:txBody>
          <a:bodyPr vert="horz" lIns="91440" tIns="45720" rIns="91440" bIns="45720" rtlCol="0" anchor="t">
            <a:normAutofit/>
          </a:bodyPr>
          <a:lstStyle>
            <a:defPPr>
              <a:defRPr lang="en-US"/>
            </a:defPPr>
            <a:lvl1pPr marL="0" algn="l" defTabSz="1198047" rtl="0" eaLnBrk="1" latinLnBrk="0" hangingPunct="1">
              <a:defRPr sz="2358" kern="1200">
                <a:solidFill>
                  <a:schemeClr val="tx1"/>
                </a:solidFill>
                <a:latin typeface="+mn-lt"/>
                <a:ea typeface="+mn-ea"/>
                <a:cs typeface="+mn-cs"/>
              </a:defRPr>
            </a:lvl1pPr>
            <a:lvl2pPr marL="599023" algn="l" defTabSz="1198047" rtl="0" eaLnBrk="1" latinLnBrk="0" hangingPunct="1">
              <a:defRPr sz="2358" kern="1200">
                <a:solidFill>
                  <a:schemeClr val="tx1"/>
                </a:solidFill>
                <a:latin typeface="+mn-lt"/>
                <a:ea typeface="+mn-ea"/>
                <a:cs typeface="+mn-cs"/>
              </a:defRPr>
            </a:lvl2pPr>
            <a:lvl3pPr marL="1198047" algn="l" defTabSz="1198047" rtl="0" eaLnBrk="1" latinLnBrk="0" hangingPunct="1">
              <a:defRPr sz="2358" kern="1200">
                <a:solidFill>
                  <a:schemeClr val="tx1"/>
                </a:solidFill>
                <a:latin typeface="+mn-lt"/>
                <a:ea typeface="+mn-ea"/>
                <a:cs typeface="+mn-cs"/>
              </a:defRPr>
            </a:lvl3pPr>
            <a:lvl4pPr marL="1797070" algn="l" defTabSz="1198047" rtl="0" eaLnBrk="1" latinLnBrk="0" hangingPunct="1">
              <a:defRPr sz="2358" kern="1200">
                <a:solidFill>
                  <a:schemeClr val="tx1"/>
                </a:solidFill>
                <a:latin typeface="+mn-lt"/>
                <a:ea typeface="+mn-ea"/>
                <a:cs typeface="+mn-cs"/>
              </a:defRPr>
            </a:lvl4pPr>
            <a:lvl5pPr marL="2396094" algn="l" defTabSz="1198047" rtl="0" eaLnBrk="1" latinLnBrk="0" hangingPunct="1">
              <a:defRPr sz="2358" kern="1200">
                <a:solidFill>
                  <a:schemeClr val="tx1"/>
                </a:solidFill>
                <a:latin typeface="+mn-lt"/>
                <a:ea typeface="+mn-ea"/>
                <a:cs typeface="+mn-cs"/>
              </a:defRPr>
            </a:lvl5pPr>
            <a:lvl6pPr marL="2995117" algn="l" defTabSz="1198047" rtl="0" eaLnBrk="1" latinLnBrk="0" hangingPunct="1">
              <a:defRPr sz="2358" kern="1200">
                <a:solidFill>
                  <a:schemeClr val="tx1"/>
                </a:solidFill>
                <a:latin typeface="+mn-lt"/>
                <a:ea typeface="+mn-ea"/>
                <a:cs typeface="+mn-cs"/>
              </a:defRPr>
            </a:lvl6pPr>
            <a:lvl7pPr marL="3594141" algn="l" defTabSz="1198047" rtl="0" eaLnBrk="1" latinLnBrk="0" hangingPunct="1">
              <a:defRPr sz="2358" kern="1200">
                <a:solidFill>
                  <a:schemeClr val="tx1"/>
                </a:solidFill>
                <a:latin typeface="+mn-lt"/>
                <a:ea typeface="+mn-ea"/>
                <a:cs typeface="+mn-cs"/>
              </a:defRPr>
            </a:lvl7pPr>
            <a:lvl8pPr marL="4193164" algn="l" defTabSz="1198047" rtl="0" eaLnBrk="1" latinLnBrk="0" hangingPunct="1">
              <a:defRPr sz="2358" kern="1200">
                <a:solidFill>
                  <a:schemeClr val="tx1"/>
                </a:solidFill>
                <a:latin typeface="+mn-lt"/>
                <a:ea typeface="+mn-ea"/>
                <a:cs typeface="+mn-cs"/>
              </a:defRPr>
            </a:lvl8pPr>
            <a:lvl9pPr marL="4792188" algn="l" defTabSz="1198047" rtl="0" eaLnBrk="1" latinLnBrk="0" hangingPunct="1">
              <a:defRPr sz="2358" kern="1200">
                <a:solidFill>
                  <a:schemeClr val="tx1"/>
                </a:solidFill>
                <a:latin typeface="+mn-lt"/>
                <a:ea typeface="+mn-ea"/>
                <a:cs typeface="+mn-cs"/>
              </a:defRPr>
            </a:lvl9pPr>
          </a:lstStyle>
          <a:p>
            <a:pPr marL="0" indent="0" algn="ctr">
              <a:buNone/>
            </a:pPr>
            <a:endParaRPr lang="en-US"/>
          </a:p>
          <a:p>
            <a:pPr marL="0" indent="0" algn="ctr">
              <a:buNone/>
            </a:pPr>
            <a:endParaRPr lang="en-US"/>
          </a:p>
          <a:p>
            <a:pPr indent="0" algn="ctr">
              <a:buNone/>
            </a:pPr>
            <a:r>
              <a:rPr lang="en-US" sz="4800" b="1"/>
              <a:t>Impacts on Water and Fish</a:t>
            </a:r>
          </a:p>
          <a:p>
            <a:pPr marL="0" indent="0" algn="ctr">
              <a:buNone/>
            </a:pPr>
            <a:r>
              <a:rPr lang="en-US" sz="4000" b="1"/>
              <a:t>Discussion and Questions</a:t>
            </a:r>
            <a:br>
              <a:rPr lang="en-US" sz="2350"/>
            </a:br>
            <a:endParaRPr lang="en-US"/>
          </a:p>
        </p:txBody>
      </p:sp>
      <p:sp>
        <p:nvSpPr>
          <p:cNvPr id="2" name="Slide Number Placeholder 3">
            <a:extLst>
              <a:ext uri="{FF2B5EF4-FFF2-40B4-BE49-F238E27FC236}">
                <a16:creationId xmlns:a16="http://schemas.microsoft.com/office/drawing/2014/main" id="{8EF4AF3C-3D39-6A38-7448-F700C242384A}"/>
              </a:ext>
            </a:extLst>
          </p:cNvPr>
          <p:cNvSpPr txBox="1">
            <a:spLocks/>
          </p:cNvSpPr>
          <p:nvPr/>
        </p:nvSpPr>
        <p:spPr>
          <a:xfrm>
            <a:off x="9002380" y="6475288"/>
            <a:ext cx="2771828" cy="365250"/>
          </a:xfrm>
          <a:prstGeom prst="rect">
            <a:avLst/>
          </a:prstGeom>
        </p:spPr>
        <p:txBody>
          <a:bodyPr vert="horz" lIns="91440" tIns="45720" rIns="91440" bIns="45720" rtlCol="0" anchor="ctr">
            <a:normAutofit/>
          </a:bodyPr>
          <a:lstStyle>
            <a:defPPr>
              <a:defRPr lang="en-US"/>
            </a:defPPr>
            <a:lvl1pPr marL="0" algn="r" defTabSz="1198047" rtl="0" eaLnBrk="1" latinLnBrk="0" hangingPunct="1">
              <a:defRPr sz="1559" kern="1200">
                <a:solidFill>
                  <a:srgbClr val="0070C0"/>
                </a:solidFill>
                <a:latin typeface="+mn-lt"/>
                <a:ea typeface="+mn-ea"/>
                <a:cs typeface="+mn-cs"/>
              </a:defRPr>
            </a:lvl1pPr>
            <a:lvl2pPr marL="599023" algn="l" defTabSz="1198047" rtl="0" eaLnBrk="1" latinLnBrk="0" hangingPunct="1">
              <a:defRPr sz="2358" kern="1200">
                <a:solidFill>
                  <a:schemeClr val="tx1"/>
                </a:solidFill>
                <a:latin typeface="+mn-lt"/>
                <a:ea typeface="+mn-ea"/>
                <a:cs typeface="+mn-cs"/>
              </a:defRPr>
            </a:lvl2pPr>
            <a:lvl3pPr marL="1198047" algn="l" defTabSz="1198047" rtl="0" eaLnBrk="1" latinLnBrk="0" hangingPunct="1">
              <a:defRPr sz="2358" kern="1200">
                <a:solidFill>
                  <a:schemeClr val="tx1"/>
                </a:solidFill>
                <a:latin typeface="+mn-lt"/>
                <a:ea typeface="+mn-ea"/>
                <a:cs typeface="+mn-cs"/>
              </a:defRPr>
            </a:lvl3pPr>
            <a:lvl4pPr marL="1797070" algn="l" defTabSz="1198047" rtl="0" eaLnBrk="1" latinLnBrk="0" hangingPunct="1">
              <a:defRPr sz="2358" kern="1200">
                <a:solidFill>
                  <a:schemeClr val="tx1"/>
                </a:solidFill>
                <a:latin typeface="+mn-lt"/>
                <a:ea typeface="+mn-ea"/>
                <a:cs typeface="+mn-cs"/>
              </a:defRPr>
            </a:lvl4pPr>
            <a:lvl5pPr marL="2396094" algn="l" defTabSz="1198047" rtl="0" eaLnBrk="1" latinLnBrk="0" hangingPunct="1">
              <a:defRPr sz="2358" kern="1200">
                <a:solidFill>
                  <a:schemeClr val="tx1"/>
                </a:solidFill>
                <a:latin typeface="+mn-lt"/>
                <a:ea typeface="+mn-ea"/>
                <a:cs typeface="+mn-cs"/>
              </a:defRPr>
            </a:lvl5pPr>
            <a:lvl6pPr marL="2995117" algn="l" defTabSz="1198047" rtl="0" eaLnBrk="1" latinLnBrk="0" hangingPunct="1">
              <a:defRPr sz="2358" kern="1200">
                <a:solidFill>
                  <a:schemeClr val="tx1"/>
                </a:solidFill>
                <a:latin typeface="+mn-lt"/>
                <a:ea typeface="+mn-ea"/>
                <a:cs typeface="+mn-cs"/>
              </a:defRPr>
            </a:lvl6pPr>
            <a:lvl7pPr marL="3594141" algn="l" defTabSz="1198047" rtl="0" eaLnBrk="1" latinLnBrk="0" hangingPunct="1">
              <a:defRPr sz="2358" kern="1200">
                <a:solidFill>
                  <a:schemeClr val="tx1"/>
                </a:solidFill>
                <a:latin typeface="+mn-lt"/>
                <a:ea typeface="+mn-ea"/>
                <a:cs typeface="+mn-cs"/>
              </a:defRPr>
            </a:lvl7pPr>
            <a:lvl8pPr marL="4193164" algn="l" defTabSz="1198047" rtl="0" eaLnBrk="1" latinLnBrk="0" hangingPunct="1">
              <a:defRPr sz="2358" kern="1200">
                <a:solidFill>
                  <a:schemeClr val="tx1"/>
                </a:solidFill>
                <a:latin typeface="+mn-lt"/>
                <a:ea typeface="+mn-ea"/>
                <a:cs typeface="+mn-cs"/>
              </a:defRPr>
            </a:lvl8pPr>
            <a:lvl9pPr marL="4792188" algn="l" defTabSz="1198047" rtl="0" eaLnBrk="1" latinLnBrk="0" hangingPunct="1">
              <a:defRPr sz="2358" kern="1200">
                <a:solidFill>
                  <a:schemeClr val="tx1"/>
                </a:solidFill>
                <a:latin typeface="+mn-lt"/>
                <a:ea typeface="+mn-ea"/>
                <a:cs typeface="+mn-cs"/>
              </a:defRPr>
            </a:lvl9pPr>
          </a:lstStyle>
          <a:p>
            <a:pPr>
              <a:spcAft>
                <a:spcPts val="600"/>
              </a:spcAft>
            </a:pPr>
            <a:fld id="{246E4F03-9AE7-4954-8E54-3B5137041FEA}" type="slidenum">
              <a:rPr lang="en-US" smtClean="0"/>
              <a:pPr>
                <a:spcAft>
                  <a:spcPts val="600"/>
                </a:spcAft>
              </a:pPr>
              <a:t>39</a:t>
            </a:fld>
            <a:endParaRPr lang="en-US"/>
          </a:p>
        </p:txBody>
      </p:sp>
    </p:spTree>
    <p:extLst>
      <p:ext uri="{BB962C8B-B14F-4D97-AF65-F5344CB8AC3E}">
        <p14:creationId xmlns:p14="http://schemas.microsoft.com/office/powerpoint/2010/main" val="1455366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26127-67E3-5B44-1DE2-95D86EFE6D1B}"/>
              </a:ext>
            </a:extLst>
          </p:cNvPr>
          <p:cNvSpPr>
            <a:spLocks noGrp="1"/>
          </p:cNvSpPr>
          <p:nvPr>
            <p:ph type="title"/>
          </p:nvPr>
        </p:nvSpPr>
        <p:spPr>
          <a:xfrm>
            <a:off x="593962" y="192699"/>
            <a:ext cx="10691337" cy="1140090"/>
          </a:xfrm>
        </p:spPr>
        <p:txBody>
          <a:bodyPr>
            <a:normAutofit/>
          </a:bodyPr>
          <a:lstStyle>
            <a:defPPr>
              <a:defRPr lang="en-US"/>
            </a:defPPr>
            <a:lvl1pPr marL="0" algn="l" defTabSz="1198047" rtl="0" eaLnBrk="1" latinLnBrk="0" hangingPunct="1">
              <a:defRPr sz="2358" kern="1200">
                <a:solidFill>
                  <a:schemeClr val="tx1"/>
                </a:solidFill>
                <a:latin typeface="+mn-lt"/>
                <a:ea typeface="+mn-ea"/>
                <a:cs typeface="+mn-cs"/>
              </a:defRPr>
            </a:lvl1pPr>
            <a:lvl2pPr marL="599023" algn="l" defTabSz="1198047" rtl="0" eaLnBrk="1" latinLnBrk="0" hangingPunct="1">
              <a:defRPr sz="2358" kern="1200">
                <a:solidFill>
                  <a:schemeClr val="tx1"/>
                </a:solidFill>
                <a:latin typeface="+mn-lt"/>
                <a:ea typeface="+mn-ea"/>
                <a:cs typeface="+mn-cs"/>
              </a:defRPr>
            </a:lvl2pPr>
            <a:lvl3pPr marL="1198047" algn="l" defTabSz="1198047" rtl="0" eaLnBrk="1" latinLnBrk="0" hangingPunct="1">
              <a:defRPr sz="2358" kern="1200">
                <a:solidFill>
                  <a:schemeClr val="tx1"/>
                </a:solidFill>
                <a:latin typeface="+mn-lt"/>
                <a:ea typeface="+mn-ea"/>
                <a:cs typeface="+mn-cs"/>
              </a:defRPr>
            </a:lvl3pPr>
            <a:lvl4pPr marL="1797070" algn="l" defTabSz="1198047" rtl="0" eaLnBrk="1" latinLnBrk="0" hangingPunct="1">
              <a:defRPr sz="2358" kern="1200">
                <a:solidFill>
                  <a:schemeClr val="tx1"/>
                </a:solidFill>
                <a:latin typeface="+mn-lt"/>
                <a:ea typeface="+mn-ea"/>
                <a:cs typeface="+mn-cs"/>
              </a:defRPr>
            </a:lvl4pPr>
            <a:lvl5pPr marL="2396094" algn="l" defTabSz="1198047" rtl="0" eaLnBrk="1" latinLnBrk="0" hangingPunct="1">
              <a:defRPr sz="2358" kern="1200">
                <a:solidFill>
                  <a:schemeClr val="tx1"/>
                </a:solidFill>
                <a:latin typeface="+mn-lt"/>
                <a:ea typeface="+mn-ea"/>
                <a:cs typeface="+mn-cs"/>
              </a:defRPr>
            </a:lvl5pPr>
            <a:lvl6pPr marL="2995117" algn="l" defTabSz="1198047" rtl="0" eaLnBrk="1" latinLnBrk="0" hangingPunct="1">
              <a:defRPr sz="2358" kern="1200">
                <a:solidFill>
                  <a:schemeClr val="tx1"/>
                </a:solidFill>
                <a:latin typeface="+mn-lt"/>
                <a:ea typeface="+mn-ea"/>
                <a:cs typeface="+mn-cs"/>
              </a:defRPr>
            </a:lvl6pPr>
            <a:lvl7pPr marL="3594141" algn="l" defTabSz="1198047" rtl="0" eaLnBrk="1" latinLnBrk="0" hangingPunct="1">
              <a:defRPr sz="2358" kern="1200">
                <a:solidFill>
                  <a:schemeClr val="tx1"/>
                </a:solidFill>
                <a:latin typeface="+mn-lt"/>
                <a:ea typeface="+mn-ea"/>
                <a:cs typeface="+mn-cs"/>
              </a:defRPr>
            </a:lvl7pPr>
            <a:lvl8pPr marL="4193164" algn="l" defTabSz="1198047" rtl="0" eaLnBrk="1" latinLnBrk="0" hangingPunct="1">
              <a:defRPr sz="2358" kern="1200">
                <a:solidFill>
                  <a:schemeClr val="tx1"/>
                </a:solidFill>
                <a:latin typeface="+mn-lt"/>
                <a:ea typeface="+mn-ea"/>
                <a:cs typeface="+mn-cs"/>
              </a:defRPr>
            </a:lvl8pPr>
            <a:lvl9pPr marL="4792188" algn="l" defTabSz="1198047" rtl="0" eaLnBrk="1" latinLnBrk="0" hangingPunct="1">
              <a:defRPr sz="2358" kern="1200">
                <a:solidFill>
                  <a:schemeClr val="tx1"/>
                </a:solidFill>
                <a:latin typeface="+mn-lt"/>
                <a:ea typeface="+mn-ea"/>
                <a:cs typeface="+mn-cs"/>
              </a:defRPr>
            </a:lvl9pPr>
          </a:lstStyle>
          <a:p>
            <a:pPr algn="l"/>
            <a:r>
              <a:rPr lang="en-CA" sz="4800" b="1" dirty="0"/>
              <a:t>Project Description</a:t>
            </a:r>
          </a:p>
        </p:txBody>
      </p:sp>
      <p:sp>
        <p:nvSpPr>
          <p:cNvPr id="6" name="TextBox 5">
            <a:extLst>
              <a:ext uri="{FF2B5EF4-FFF2-40B4-BE49-F238E27FC236}">
                <a16:creationId xmlns:a16="http://schemas.microsoft.com/office/drawing/2014/main" id="{34180DAA-25EE-4D52-9D0F-9DBD468B5608}"/>
              </a:ext>
            </a:extLst>
          </p:cNvPr>
          <p:cNvSpPr txBox="1"/>
          <p:nvPr/>
        </p:nvSpPr>
        <p:spPr>
          <a:xfrm>
            <a:off x="436364" y="1280058"/>
            <a:ext cx="6563704" cy="4453190"/>
          </a:xfrm>
          <a:prstGeom prst="rect">
            <a:avLst/>
          </a:prstGeom>
          <a:noFill/>
        </p:spPr>
        <p:txBody>
          <a:bodyPr wrap="square" lIns="118793" tIns="59396" rIns="118793" bIns="59396" rtlCol="0" anchor="t">
            <a:spAutoFit/>
          </a:bodyPr>
          <a:lstStyle>
            <a:defPPr>
              <a:defRPr lang="en-US"/>
            </a:defPPr>
            <a:lvl1pPr marL="0" algn="l" defTabSz="1198047" rtl="0" eaLnBrk="1" latinLnBrk="0" hangingPunct="1">
              <a:defRPr sz="2358" kern="1200">
                <a:solidFill>
                  <a:schemeClr val="tx1"/>
                </a:solidFill>
                <a:latin typeface="+mn-lt"/>
                <a:ea typeface="+mn-ea"/>
                <a:cs typeface="+mn-cs"/>
              </a:defRPr>
            </a:lvl1pPr>
            <a:lvl2pPr marL="599023" algn="l" defTabSz="1198047" rtl="0" eaLnBrk="1" latinLnBrk="0" hangingPunct="1">
              <a:defRPr sz="2358" kern="1200">
                <a:solidFill>
                  <a:schemeClr val="tx1"/>
                </a:solidFill>
                <a:latin typeface="+mn-lt"/>
                <a:ea typeface="+mn-ea"/>
                <a:cs typeface="+mn-cs"/>
              </a:defRPr>
            </a:lvl2pPr>
            <a:lvl3pPr marL="1198047" algn="l" defTabSz="1198047" rtl="0" eaLnBrk="1" latinLnBrk="0" hangingPunct="1">
              <a:defRPr sz="2358" kern="1200">
                <a:solidFill>
                  <a:schemeClr val="tx1"/>
                </a:solidFill>
                <a:latin typeface="+mn-lt"/>
                <a:ea typeface="+mn-ea"/>
                <a:cs typeface="+mn-cs"/>
              </a:defRPr>
            </a:lvl3pPr>
            <a:lvl4pPr marL="1797070" algn="l" defTabSz="1198047" rtl="0" eaLnBrk="1" latinLnBrk="0" hangingPunct="1">
              <a:defRPr sz="2358" kern="1200">
                <a:solidFill>
                  <a:schemeClr val="tx1"/>
                </a:solidFill>
                <a:latin typeface="+mn-lt"/>
                <a:ea typeface="+mn-ea"/>
                <a:cs typeface="+mn-cs"/>
              </a:defRPr>
            </a:lvl4pPr>
            <a:lvl5pPr marL="2396094" algn="l" defTabSz="1198047" rtl="0" eaLnBrk="1" latinLnBrk="0" hangingPunct="1">
              <a:defRPr sz="2358" kern="1200">
                <a:solidFill>
                  <a:schemeClr val="tx1"/>
                </a:solidFill>
                <a:latin typeface="+mn-lt"/>
                <a:ea typeface="+mn-ea"/>
                <a:cs typeface="+mn-cs"/>
              </a:defRPr>
            </a:lvl5pPr>
            <a:lvl6pPr marL="2995117" algn="l" defTabSz="1198047" rtl="0" eaLnBrk="1" latinLnBrk="0" hangingPunct="1">
              <a:defRPr sz="2358" kern="1200">
                <a:solidFill>
                  <a:schemeClr val="tx1"/>
                </a:solidFill>
                <a:latin typeface="+mn-lt"/>
                <a:ea typeface="+mn-ea"/>
                <a:cs typeface="+mn-cs"/>
              </a:defRPr>
            </a:lvl6pPr>
            <a:lvl7pPr marL="3594141" algn="l" defTabSz="1198047" rtl="0" eaLnBrk="1" latinLnBrk="0" hangingPunct="1">
              <a:defRPr sz="2358" kern="1200">
                <a:solidFill>
                  <a:schemeClr val="tx1"/>
                </a:solidFill>
                <a:latin typeface="+mn-lt"/>
                <a:ea typeface="+mn-ea"/>
                <a:cs typeface="+mn-cs"/>
              </a:defRPr>
            </a:lvl7pPr>
            <a:lvl8pPr marL="4193164" algn="l" defTabSz="1198047" rtl="0" eaLnBrk="1" latinLnBrk="0" hangingPunct="1">
              <a:defRPr sz="2358" kern="1200">
                <a:solidFill>
                  <a:schemeClr val="tx1"/>
                </a:solidFill>
                <a:latin typeface="+mn-lt"/>
                <a:ea typeface="+mn-ea"/>
                <a:cs typeface="+mn-cs"/>
              </a:defRPr>
            </a:lvl8pPr>
            <a:lvl9pPr marL="4792188" algn="l" defTabSz="1198047" rtl="0" eaLnBrk="1" latinLnBrk="0" hangingPunct="1">
              <a:defRPr sz="2358" kern="1200">
                <a:solidFill>
                  <a:schemeClr val="tx1"/>
                </a:solidFill>
                <a:latin typeface="+mn-lt"/>
                <a:ea typeface="+mn-ea"/>
                <a:cs typeface="+mn-cs"/>
              </a:defRPr>
            </a:lvl9pPr>
          </a:lstStyle>
          <a:p>
            <a:r>
              <a:rPr lang="en-US" sz="2400" dirty="0"/>
              <a:t>The Project will:</a:t>
            </a:r>
          </a:p>
          <a:p>
            <a:pPr marL="366143" indent="-371218">
              <a:buFont typeface="Arial" panose="020B0604020202020204" pitchFamily="34" charset="0"/>
              <a:buChar char="•"/>
            </a:pPr>
            <a:r>
              <a:rPr lang="en-US" sz="2400" dirty="0"/>
              <a:t>Extend the Highway #1 all-season gravel road from Wrigley, to Tulita and Norman Wells</a:t>
            </a:r>
            <a:endParaRPr lang="en-US" sz="2400" dirty="0">
              <a:cs typeface="Calibri"/>
            </a:endParaRPr>
          </a:p>
          <a:p>
            <a:pPr marL="366143" indent="-371218">
              <a:buFont typeface="Arial" panose="020B0604020202020204" pitchFamily="34" charset="0"/>
              <a:buChar char="•"/>
            </a:pPr>
            <a:r>
              <a:rPr lang="en-US" sz="2400" dirty="0"/>
              <a:t>Replace the seasonal Mackenzie Valley Winter Road (MVWR) along this portion</a:t>
            </a:r>
            <a:endParaRPr lang="en-US" sz="2400" dirty="0">
              <a:cs typeface="Calibri"/>
            </a:endParaRPr>
          </a:p>
          <a:p>
            <a:pPr marL="366143" indent="-371218">
              <a:buFont typeface="Arial" panose="020B0604020202020204" pitchFamily="34" charset="0"/>
              <a:buChar char="•"/>
            </a:pPr>
            <a:r>
              <a:rPr lang="en-US" sz="2400" dirty="0"/>
              <a:t>Provide needed infrastructure to support an improved quality of life and lower cost of living for NWT residents in the Mackenzie Valley, as well as support the expansion and diversification of the economy.</a:t>
            </a:r>
            <a:endParaRPr lang="en-US" sz="2400" dirty="0">
              <a:cs typeface="Calibri"/>
            </a:endParaRPr>
          </a:p>
          <a:p>
            <a:pPr marL="965166" lvl="1" indent="-371218">
              <a:buFont typeface="Arial" panose="020B0604020202020204" pitchFamily="34" charset="0"/>
              <a:buChar char="•"/>
            </a:pPr>
            <a:endParaRPr lang="en-CA" sz="2079" dirty="0"/>
          </a:p>
          <a:p>
            <a:pPr marL="0" lvl="2"/>
            <a:endParaRPr lang="en-CA" sz="2079" dirty="0"/>
          </a:p>
        </p:txBody>
      </p:sp>
      <p:pic>
        <p:nvPicPr>
          <p:cNvPr id="9" name="Picture 8">
            <a:extLst>
              <a:ext uri="{FF2B5EF4-FFF2-40B4-BE49-F238E27FC236}">
                <a16:creationId xmlns:a16="http://schemas.microsoft.com/office/drawing/2014/main" id="{58BB7E02-9DCD-FC17-5983-A42EF02A8170}"/>
              </a:ext>
            </a:extLst>
          </p:cNvPr>
          <p:cNvPicPr>
            <a:picLocks noChangeAspect="1"/>
          </p:cNvPicPr>
          <p:nvPr/>
        </p:nvPicPr>
        <p:blipFill>
          <a:blip r:embed="rId3"/>
          <a:stretch>
            <a:fillRect/>
          </a:stretch>
        </p:blipFill>
        <p:spPr>
          <a:xfrm>
            <a:off x="7379325" y="565606"/>
            <a:ext cx="4157641" cy="53923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Slide Number Placeholder 3">
            <a:extLst>
              <a:ext uri="{FF2B5EF4-FFF2-40B4-BE49-F238E27FC236}">
                <a16:creationId xmlns:a16="http://schemas.microsoft.com/office/drawing/2014/main" id="{01708BC4-289A-08C3-8D8E-A7226FD84926}"/>
              </a:ext>
            </a:extLst>
          </p:cNvPr>
          <p:cNvSpPr txBox="1">
            <a:spLocks/>
          </p:cNvSpPr>
          <p:nvPr/>
        </p:nvSpPr>
        <p:spPr>
          <a:xfrm>
            <a:off x="8935259" y="6475288"/>
            <a:ext cx="2771828" cy="365250"/>
          </a:xfrm>
          <a:prstGeom prst="rect">
            <a:avLst/>
          </a:prstGeom>
        </p:spPr>
        <p:txBody>
          <a:bodyPr vert="horz" lIns="91440" tIns="45720" rIns="91440" bIns="45720" rtlCol="0" anchor="ctr">
            <a:normAutofit/>
          </a:bodyPr>
          <a:lstStyle>
            <a:defPPr>
              <a:defRPr lang="en-US"/>
            </a:defPPr>
            <a:lvl1pPr marL="0" algn="r" defTabSz="1198047" rtl="0" eaLnBrk="1" latinLnBrk="0" hangingPunct="1">
              <a:defRPr sz="1559" kern="1200">
                <a:solidFill>
                  <a:srgbClr val="0070C0"/>
                </a:solidFill>
                <a:latin typeface="+mn-lt"/>
                <a:ea typeface="+mn-ea"/>
                <a:cs typeface="+mn-cs"/>
              </a:defRPr>
            </a:lvl1pPr>
            <a:lvl2pPr marL="599023" algn="l" defTabSz="1198047" rtl="0" eaLnBrk="1" latinLnBrk="0" hangingPunct="1">
              <a:defRPr sz="2358" kern="1200">
                <a:solidFill>
                  <a:schemeClr val="tx1"/>
                </a:solidFill>
                <a:latin typeface="+mn-lt"/>
                <a:ea typeface="+mn-ea"/>
                <a:cs typeface="+mn-cs"/>
              </a:defRPr>
            </a:lvl2pPr>
            <a:lvl3pPr marL="1198047" algn="l" defTabSz="1198047" rtl="0" eaLnBrk="1" latinLnBrk="0" hangingPunct="1">
              <a:defRPr sz="2358" kern="1200">
                <a:solidFill>
                  <a:schemeClr val="tx1"/>
                </a:solidFill>
                <a:latin typeface="+mn-lt"/>
                <a:ea typeface="+mn-ea"/>
                <a:cs typeface="+mn-cs"/>
              </a:defRPr>
            </a:lvl3pPr>
            <a:lvl4pPr marL="1797070" algn="l" defTabSz="1198047" rtl="0" eaLnBrk="1" latinLnBrk="0" hangingPunct="1">
              <a:defRPr sz="2358" kern="1200">
                <a:solidFill>
                  <a:schemeClr val="tx1"/>
                </a:solidFill>
                <a:latin typeface="+mn-lt"/>
                <a:ea typeface="+mn-ea"/>
                <a:cs typeface="+mn-cs"/>
              </a:defRPr>
            </a:lvl4pPr>
            <a:lvl5pPr marL="2396094" algn="l" defTabSz="1198047" rtl="0" eaLnBrk="1" latinLnBrk="0" hangingPunct="1">
              <a:defRPr sz="2358" kern="1200">
                <a:solidFill>
                  <a:schemeClr val="tx1"/>
                </a:solidFill>
                <a:latin typeface="+mn-lt"/>
                <a:ea typeface="+mn-ea"/>
                <a:cs typeface="+mn-cs"/>
              </a:defRPr>
            </a:lvl5pPr>
            <a:lvl6pPr marL="2995117" algn="l" defTabSz="1198047" rtl="0" eaLnBrk="1" latinLnBrk="0" hangingPunct="1">
              <a:defRPr sz="2358" kern="1200">
                <a:solidFill>
                  <a:schemeClr val="tx1"/>
                </a:solidFill>
                <a:latin typeface="+mn-lt"/>
                <a:ea typeface="+mn-ea"/>
                <a:cs typeface="+mn-cs"/>
              </a:defRPr>
            </a:lvl6pPr>
            <a:lvl7pPr marL="3594141" algn="l" defTabSz="1198047" rtl="0" eaLnBrk="1" latinLnBrk="0" hangingPunct="1">
              <a:defRPr sz="2358" kern="1200">
                <a:solidFill>
                  <a:schemeClr val="tx1"/>
                </a:solidFill>
                <a:latin typeface="+mn-lt"/>
                <a:ea typeface="+mn-ea"/>
                <a:cs typeface="+mn-cs"/>
              </a:defRPr>
            </a:lvl7pPr>
            <a:lvl8pPr marL="4193164" algn="l" defTabSz="1198047" rtl="0" eaLnBrk="1" latinLnBrk="0" hangingPunct="1">
              <a:defRPr sz="2358" kern="1200">
                <a:solidFill>
                  <a:schemeClr val="tx1"/>
                </a:solidFill>
                <a:latin typeface="+mn-lt"/>
                <a:ea typeface="+mn-ea"/>
                <a:cs typeface="+mn-cs"/>
              </a:defRPr>
            </a:lvl8pPr>
            <a:lvl9pPr marL="4792188" algn="l" defTabSz="1198047" rtl="0" eaLnBrk="1" latinLnBrk="0" hangingPunct="1">
              <a:defRPr sz="2358" kern="1200">
                <a:solidFill>
                  <a:schemeClr val="tx1"/>
                </a:solidFill>
                <a:latin typeface="+mn-lt"/>
                <a:ea typeface="+mn-ea"/>
                <a:cs typeface="+mn-cs"/>
              </a:defRPr>
            </a:lvl9pPr>
          </a:lstStyle>
          <a:p>
            <a:pPr>
              <a:spcAft>
                <a:spcPts val="600"/>
              </a:spcAft>
            </a:pPr>
            <a:fld id="{246E4F03-9AE7-4954-8E54-3B5137041FEA}" type="slidenum">
              <a:rPr lang="en-US" smtClean="0"/>
              <a:pPr>
                <a:spcAft>
                  <a:spcPts val="600"/>
                </a:spcAft>
              </a:pPr>
              <a:t>4</a:t>
            </a:fld>
            <a:endParaRPr lang="en-US"/>
          </a:p>
        </p:txBody>
      </p:sp>
    </p:spTree>
    <p:extLst>
      <p:ext uri="{BB962C8B-B14F-4D97-AF65-F5344CB8AC3E}">
        <p14:creationId xmlns:p14="http://schemas.microsoft.com/office/powerpoint/2010/main" val="35829295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062831" y="4029868"/>
            <a:ext cx="10301547" cy="1296175"/>
            <a:chOff x="762000" y="3028950"/>
            <a:chExt cx="7929562" cy="976312"/>
          </a:xfrm>
        </p:grpSpPr>
        <p:sp>
          <p:nvSpPr>
            <p:cNvPr id="6" name="Title 1"/>
            <p:cNvSpPr txBox="1">
              <a:spLocks/>
            </p:cNvSpPr>
            <p:nvPr/>
          </p:nvSpPr>
          <p:spPr>
            <a:xfrm>
              <a:off x="762000" y="3028950"/>
              <a:ext cx="7924800" cy="802479"/>
            </a:xfrm>
            <a:prstGeom prst="rect">
              <a:avLst/>
            </a:prstGeom>
          </p:spPr>
          <p:txBody>
            <a:bodyPr lIns="91440" tIns="45720" rIns="91440" bIns="45720" anchor="t">
              <a:normAutofit/>
            </a:bodyPr>
            <a:lstStyle>
              <a:lvl1pPr algn="r" defTabSz="914400" rtl="0" eaLnBrk="1" latinLnBrk="0" hangingPunct="1">
                <a:spcBef>
                  <a:spcPct val="0"/>
                </a:spcBef>
                <a:buNone/>
                <a:defRPr sz="3200" kern="1200">
                  <a:solidFill>
                    <a:srgbClr val="0070C0"/>
                  </a:solidFill>
                  <a:latin typeface="+mj-lt"/>
                  <a:ea typeface="+mj-ea"/>
                  <a:cs typeface="+mj-cs"/>
                </a:defRPr>
              </a:lvl1pPr>
            </a:lstStyle>
            <a:p>
              <a:r>
                <a:rPr lang="en-US" sz="4150"/>
                <a:t>Impacts on Terrain and Permafrost</a:t>
              </a:r>
              <a:endParaRPr lang="en-US"/>
            </a:p>
          </p:txBody>
        </p:sp>
        <p:sp>
          <p:nvSpPr>
            <p:cNvPr id="7" name="Subtitle 2"/>
            <p:cNvSpPr txBox="1">
              <a:spLocks/>
            </p:cNvSpPr>
            <p:nvPr/>
          </p:nvSpPr>
          <p:spPr>
            <a:xfrm>
              <a:off x="2290762" y="3548062"/>
              <a:ext cx="6400800" cy="457200"/>
            </a:xfrm>
            <a:prstGeom prst="rect">
              <a:avLst/>
            </a:prstGeom>
          </p:spPr>
          <p:txBody>
            <a:bodyPr>
              <a:noAutofit/>
            </a:bodyPr>
            <a:lstStyle>
              <a:lvl1pPr marL="0" indent="0" algn="r" defTabSz="914400" rtl="0" eaLnBrk="1" latinLnBrk="0" hangingPunct="1">
                <a:spcBef>
                  <a:spcPct val="20000"/>
                </a:spcBef>
                <a:buFont typeface="Arial" panose="020B0604020202020204" pitchFamily="34" charset="0"/>
                <a:buNone/>
                <a:defRPr sz="2000" kern="1200">
                  <a:solidFill>
                    <a:schemeClr val="tx1">
                      <a:lumMod val="65000"/>
                      <a:lumOff val="3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sz="2400"/>
            </a:p>
          </p:txBody>
        </p:sp>
      </p:grpSp>
      <p:sp>
        <p:nvSpPr>
          <p:cNvPr id="3" name="TextBox 2">
            <a:extLst>
              <a:ext uri="{FF2B5EF4-FFF2-40B4-BE49-F238E27FC236}">
                <a16:creationId xmlns:a16="http://schemas.microsoft.com/office/drawing/2014/main" id="{BF2F7907-B8F2-051E-321E-271E6B2FDC6F}"/>
              </a:ext>
            </a:extLst>
          </p:cNvPr>
          <p:cNvSpPr txBox="1"/>
          <p:nvPr/>
        </p:nvSpPr>
        <p:spPr>
          <a:xfrm>
            <a:off x="3561748" y="4675431"/>
            <a:ext cx="780872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2400">
                <a:solidFill>
                  <a:srgbClr val="595959"/>
                </a:solidFill>
              </a:rPr>
              <a:t>Mackenzie Valley Environmental Impact Review Board </a:t>
            </a:r>
            <a:endParaRPr lang="en-GB">
              <a:solidFill>
                <a:srgbClr val="000000"/>
              </a:solidFill>
            </a:endParaRPr>
          </a:p>
          <a:p>
            <a:pPr algn="r"/>
            <a:r>
              <a:rPr lang="en-US" sz="2400">
                <a:solidFill>
                  <a:srgbClr val="595959"/>
                </a:solidFill>
              </a:rPr>
              <a:t>Technical Sessions</a:t>
            </a:r>
            <a:r>
              <a:rPr lang="en-GB" sz="2400">
                <a:cs typeface="Calibri"/>
              </a:rPr>
              <a:t>​</a:t>
            </a:r>
            <a:endParaRPr lang="en-GB" sz="2350">
              <a:cs typeface="Calibri"/>
            </a:endParaRPr>
          </a:p>
        </p:txBody>
      </p:sp>
    </p:spTree>
    <p:extLst>
      <p:ext uri="{BB962C8B-B14F-4D97-AF65-F5344CB8AC3E}">
        <p14:creationId xmlns:p14="http://schemas.microsoft.com/office/powerpoint/2010/main" val="18438226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3BDDE-B9DF-B784-1FFC-F25444DAF7BE}"/>
              </a:ext>
            </a:extLst>
          </p:cNvPr>
          <p:cNvSpPr>
            <a:spLocks noGrp="1"/>
          </p:cNvSpPr>
          <p:nvPr>
            <p:ph type="title"/>
          </p:nvPr>
        </p:nvSpPr>
        <p:spPr/>
        <p:txBody>
          <a:bodyPr vert="horz" lIns="91440" tIns="45720" rIns="91440" bIns="45720" rtlCol="0" anchor="ctr">
            <a:noAutofit/>
          </a:bodyPr>
          <a:lstStyle>
            <a:defPPr>
              <a:defRPr lang="en-US"/>
            </a:defPPr>
            <a:lvl1pPr marL="0" algn="l" defTabSz="1198047" rtl="0" eaLnBrk="1" latinLnBrk="0" hangingPunct="1">
              <a:defRPr sz="2358" kern="1200">
                <a:solidFill>
                  <a:schemeClr val="tx1"/>
                </a:solidFill>
                <a:latin typeface="+mn-lt"/>
                <a:ea typeface="+mn-ea"/>
                <a:cs typeface="+mn-cs"/>
              </a:defRPr>
            </a:lvl1pPr>
            <a:lvl2pPr marL="599023" algn="l" defTabSz="1198047" rtl="0" eaLnBrk="1" latinLnBrk="0" hangingPunct="1">
              <a:defRPr sz="2358" kern="1200">
                <a:solidFill>
                  <a:schemeClr val="tx1"/>
                </a:solidFill>
                <a:latin typeface="+mn-lt"/>
                <a:ea typeface="+mn-ea"/>
                <a:cs typeface="+mn-cs"/>
              </a:defRPr>
            </a:lvl2pPr>
            <a:lvl3pPr marL="1198047" algn="l" defTabSz="1198047" rtl="0" eaLnBrk="1" latinLnBrk="0" hangingPunct="1">
              <a:defRPr sz="2358" kern="1200">
                <a:solidFill>
                  <a:schemeClr val="tx1"/>
                </a:solidFill>
                <a:latin typeface="+mn-lt"/>
                <a:ea typeface="+mn-ea"/>
                <a:cs typeface="+mn-cs"/>
              </a:defRPr>
            </a:lvl3pPr>
            <a:lvl4pPr marL="1797070" algn="l" defTabSz="1198047" rtl="0" eaLnBrk="1" latinLnBrk="0" hangingPunct="1">
              <a:defRPr sz="2358" kern="1200">
                <a:solidFill>
                  <a:schemeClr val="tx1"/>
                </a:solidFill>
                <a:latin typeface="+mn-lt"/>
                <a:ea typeface="+mn-ea"/>
                <a:cs typeface="+mn-cs"/>
              </a:defRPr>
            </a:lvl4pPr>
            <a:lvl5pPr marL="2396094" algn="l" defTabSz="1198047" rtl="0" eaLnBrk="1" latinLnBrk="0" hangingPunct="1">
              <a:defRPr sz="2358" kern="1200">
                <a:solidFill>
                  <a:schemeClr val="tx1"/>
                </a:solidFill>
                <a:latin typeface="+mn-lt"/>
                <a:ea typeface="+mn-ea"/>
                <a:cs typeface="+mn-cs"/>
              </a:defRPr>
            </a:lvl5pPr>
            <a:lvl6pPr marL="2995117" algn="l" defTabSz="1198047" rtl="0" eaLnBrk="1" latinLnBrk="0" hangingPunct="1">
              <a:defRPr sz="2358" kern="1200">
                <a:solidFill>
                  <a:schemeClr val="tx1"/>
                </a:solidFill>
                <a:latin typeface="+mn-lt"/>
                <a:ea typeface="+mn-ea"/>
                <a:cs typeface="+mn-cs"/>
              </a:defRPr>
            </a:lvl6pPr>
            <a:lvl7pPr marL="3594141" algn="l" defTabSz="1198047" rtl="0" eaLnBrk="1" latinLnBrk="0" hangingPunct="1">
              <a:defRPr sz="2358" kern="1200">
                <a:solidFill>
                  <a:schemeClr val="tx1"/>
                </a:solidFill>
                <a:latin typeface="+mn-lt"/>
                <a:ea typeface="+mn-ea"/>
                <a:cs typeface="+mn-cs"/>
              </a:defRPr>
            </a:lvl7pPr>
            <a:lvl8pPr marL="4193164" algn="l" defTabSz="1198047" rtl="0" eaLnBrk="1" latinLnBrk="0" hangingPunct="1">
              <a:defRPr sz="2358" kern="1200">
                <a:solidFill>
                  <a:schemeClr val="tx1"/>
                </a:solidFill>
                <a:latin typeface="+mn-lt"/>
                <a:ea typeface="+mn-ea"/>
                <a:cs typeface="+mn-cs"/>
              </a:defRPr>
            </a:lvl8pPr>
            <a:lvl9pPr marL="4792188" algn="l" defTabSz="1198047" rtl="0" eaLnBrk="1" latinLnBrk="0" hangingPunct="1">
              <a:defRPr sz="2358" kern="1200">
                <a:solidFill>
                  <a:schemeClr val="tx1"/>
                </a:solidFill>
                <a:latin typeface="+mn-lt"/>
                <a:ea typeface="+mn-ea"/>
                <a:cs typeface="+mn-cs"/>
              </a:defRPr>
            </a:lvl9pPr>
          </a:lstStyle>
          <a:p>
            <a:r>
              <a:rPr lang="en-CA" sz="5196" b="1">
                <a:cs typeface="Calibri"/>
              </a:rPr>
              <a:t>Terrain, Soils and Permafrost (ch.14)</a:t>
            </a:r>
          </a:p>
        </p:txBody>
      </p:sp>
      <p:sp>
        <p:nvSpPr>
          <p:cNvPr id="3" name="Content Placeholder 2">
            <a:extLst>
              <a:ext uri="{FF2B5EF4-FFF2-40B4-BE49-F238E27FC236}">
                <a16:creationId xmlns:a16="http://schemas.microsoft.com/office/drawing/2014/main" id="{4F985DEB-B6AE-60EC-9F74-82B0CB5406B2}"/>
              </a:ext>
            </a:extLst>
          </p:cNvPr>
          <p:cNvSpPr>
            <a:spLocks noGrp="1"/>
          </p:cNvSpPr>
          <p:nvPr>
            <p:ph idx="1"/>
          </p:nvPr>
        </p:nvSpPr>
        <p:spPr>
          <a:xfrm>
            <a:off x="593963" y="1273910"/>
            <a:ext cx="10493349" cy="4592903"/>
          </a:xfrm>
        </p:spPr>
        <p:txBody>
          <a:bodyPr>
            <a:normAutofit/>
          </a:bodyPr>
          <a:lstStyle>
            <a:defPPr>
              <a:defRPr lang="en-US"/>
            </a:defPPr>
            <a:lvl1pPr marL="0" algn="l" defTabSz="1198047" rtl="0" eaLnBrk="1" latinLnBrk="0" hangingPunct="1">
              <a:defRPr sz="2358" kern="1200">
                <a:solidFill>
                  <a:schemeClr val="tx1"/>
                </a:solidFill>
                <a:latin typeface="+mn-lt"/>
                <a:ea typeface="+mn-ea"/>
                <a:cs typeface="+mn-cs"/>
              </a:defRPr>
            </a:lvl1pPr>
            <a:lvl2pPr marL="599023" algn="l" defTabSz="1198047" rtl="0" eaLnBrk="1" latinLnBrk="0" hangingPunct="1">
              <a:defRPr sz="2358" kern="1200">
                <a:solidFill>
                  <a:schemeClr val="tx1"/>
                </a:solidFill>
                <a:latin typeface="+mn-lt"/>
                <a:ea typeface="+mn-ea"/>
                <a:cs typeface="+mn-cs"/>
              </a:defRPr>
            </a:lvl2pPr>
            <a:lvl3pPr marL="1198047" algn="l" defTabSz="1198047" rtl="0" eaLnBrk="1" latinLnBrk="0" hangingPunct="1">
              <a:defRPr sz="2358" kern="1200">
                <a:solidFill>
                  <a:schemeClr val="tx1"/>
                </a:solidFill>
                <a:latin typeface="+mn-lt"/>
                <a:ea typeface="+mn-ea"/>
                <a:cs typeface="+mn-cs"/>
              </a:defRPr>
            </a:lvl3pPr>
            <a:lvl4pPr marL="1797070" algn="l" defTabSz="1198047" rtl="0" eaLnBrk="1" latinLnBrk="0" hangingPunct="1">
              <a:defRPr sz="2358" kern="1200">
                <a:solidFill>
                  <a:schemeClr val="tx1"/>
                </a:solidFill>
                <a:latin typeface="+mn-lt"/>
                <a:ea typeface="+mn-ea"/>
                <a:cs typeface="+mn-cs"/>
              </a:defRPr>
            </a:lvl4pPr>
            <a:lvl5pPr marL="2396094" algn="l" defTabSz="1198047" rtl="0" eaLnBrk="1" latinLnBrk="0" hangingPunct="1">
              <a:defRPr sz="2358" kern="1200">
                <a:solidFill>
                  <a:schemeClr val="tx1"/>
                </a:solidFill>
                <a:latin typeface="+mn-lt"/>
                <a:ea typeface="+mn-ea"/>
                <a:cs typeface="+mn-cs"/>
              </a:defRPr>
            </a:lvl5pPr>
            <a:lvl6pPr marL="2995117" algn="l" defTabSz="1198047" rtl="0" eaLnBrk="1" latinLnBrk="0" hangingPunct="1">
              <a:defRPr sz="2358" kern="1200">
                <a:solidFill>
                  <a:schemeClr val="tx1"/>
                </a:solidFill>
                <a:latin typeface="+mn-lt"/>
                <a:ea typeface="+mn-ea"/>
                <a:cs typeface="+mn-cs"/>
              </a:defRPr>
            </a:lvl6pPr>
            <a:lvl7pPr marL="3594141" algn="l" defTabSz="1198047" rtl="0" eaLnBrk="1" latinLnBrk="0" hangingPunct="1">
              <a:defRPr sz="2358" kern="1200">
                <a:solidFill>
                  <a:schemeClr val="tx1"/>
                </a:solidFill>
                <a:latin typeface="+mn-lt"/>
                <a:ea typeface="+mn-ea"/>
                <a:cs typeface="+mn-cs"/>
              </a:defRPr>
            </a:lvl7pPr>
            <a:lvl8pPr marL="4193164" algn="l" defTabSz="1198047" rtl="0" eaLnBrk="1" latinLnBrk="0" hangingPunct="1">
              <a:defRPr sz="2358" kern="1200">
                <a:solidFill>
                  <a:schemeClr val="tx1"/>
                </a:solidFill>
                <a:latin typeface="+mn-lt"/>
                <a:ea typeface="+mn-ea"/>
                <a:cs typeface="+mn-cs"/>
              </a:defRPr>
            </a:lvl8pPr>
            <a:lvl9pPr marL="4792188" algn="l" defTabSz="1198047" rtl="0" eaLnBrk="1" latinLnBrk="0" hangingPunct="1">
              <a:defRPr sz="2358" kern="1200">
                <a:solidFill>
                  <a:schemeClr val="tx1"/>
                </a:solidFill>
                <a:latin typeface="+mn-lt"/>
                <a:ea typeface="+mn-ea"/>
                <a:cs typeface="+mn-cs"/>
              </a:defRPr>
            </a:lvl9pPr>
          </a:lstStyle>
          <a:p>
            <a:pPr marL="342900" indent="-342900"/>
            <a:r>
              <a:rPr lang="en-CA" sz="2338" b="0" i="0" u="none" strike="noStrike" baseline="0" dirty="0">
                <a:solidFill>
                  <a:srgbClr val="000000"/>
                </a:solidFill>
                <a:latin typeface="Calibri" panose="020F0502020204030204" pitchFamily="34" charset="0"/>
              </a:rPr>
              <a:t>The residual effects of the Project on terrain, soils, and permafrost will be mostly limited to the PDA. They will be not significant.</a:t>
            </a:r>
          </a:p>
          <a:p>
            <a:pPr marL="342900" indent="-342900"/>
            <a:r>
              <a:rPr lang="en-CA" sz="2338" dirty="0">
                <a:solidFill>
                  <a:srgbClr val="000000"/>
                </a:solidFill>
                <a:latin typeface="Calibri" panose="020F0502020204030204" pitchFamily="34" charset="0"/>
              </a:rPr>
              <a:t>Changes to terrain and permafrost are anticipated primarily from clearing, ground disturbance, and changes to local drainage patterns.</a:t>
            </a:r>
            <a:endParaRPr lang="en-CA" sz="2338" b="0" i="0" u="none" strike="noStrike" baseline="0" dirty="0">
              <a:solidFill>
                <a:srgbClr val="000000"/>
              </a:solidFill>
              <a:latin typeface="Calibri" panose="020F0502020204030204" pitchFamily="34" charset="0"/>
            </a:endParaRPr>
          </a:p>
          <a:p>
            <a:pPr marL="342900" indent="-342900"/>
            <a:r>
              <a:rPr lang="en-CA" sz="2338" dirty="0">
                <a:solidFill>
                  <a:srgbClr val="000000"/>
                </a:solidFill>
                <a:latin typeface="Calibri" panose="020F0502020204030204" pitchFamily="34" charset="0"/>
              </a:rPr>
              <a:t>Mitigations to reduce effects are included in the Permafrost Protection Plan and Erosion and Sedimentation Control Plan (Volume 5 of the DAR). </a:t>
            </a:r>
          </a:p>
          <a:p>
            <a:pPr marL="342900" indent="-342900"/>
            <a:r>
              <a:rPr lang="en-CA" sz="2338" dirty="0">
                <a:solidFill>
                  <a:srgbClr val="000000"/>
                </a:solidFill>
                <a:latin typeface="Calibri" panose="020F0502020204030204" pitchFamily="34" charset="0"/>
              </a:rPr>
              <a:t>Principal mitigations include: </a:t>
            </a:r>
          </a:p>
          <a:p>
            <a:pPr marL="941923" lvl="1" indent="-342900"/>
            <a:r>
              <a:rPr lang="en-CA" sz="2338" dirty="0">
                <a:solidFill>
                  <a:srgbClr val="000000"/>
                </a:solidFill>
                <a:latin typeface="Calibri" panose="020F0502020204030204" pitchFamily="34" charset="0"/>
              </a:rPr>
              <a:t>Limiting areas of new disturbance, excavation, cuts </a:t>
            </a:r>
          </a:p>
          <a:p>
            <a:pPr marL="941923" lvl="1" indent="-342900"/>
            <a:r>
              <a:rPr lang="en-CA" sz="2338" dirty="0">
                <a:solidFill>
                  <a:srgbClr val="000000"/>
                </a:solidFill>
                <a:latin typeface="Calibri" panose="020F0502020204030204" pitchFamily="34" charset="0"/>
              </a:rPr>
              <a:t>Advancing work in new areas when the ground is frozen</a:t>
            </a:r>
          </a:p>
          <a:p>
            <a:pPr marL="941923" lvl="1" indent="-342900"/>
            <a:r>
              <a:rPr lang="en-CA" sz="2338" dirty="0">
                <a:solidFill>
                  <a:srgbClr val="000000"/>
                </a:solidFill>
                <a:latin typeface="Calibri" panose="020F0502020204030204" pitchFamily="34" charset="0"/>
              </a:rPr>
              <a:t>Avoiding areas of sensitive soils/terrain where possible</a:t>
            </a:r>
          </a:p>
          <a:p>
            <a:pPr marL="941923" lvl="1" indent="-342900"/>
            <a:r>
              <a:rPr lang="en-CA" sz="2338" dirty="0">
                <a:solidFill>
                  <a:srgbClr val="000000"/>
                </a:solidFill>
                <a:latin typeface="Calibri" panose="020F0502020204030204" pitchFamily="34" charset="0"/>
              </a:rPr>
              <a:t>Installing drainage culverts</a:t>
            </a:r>
          </a:p>
          <a:p>
            <a:pPr algn="l"/>
            <a:endParaRPr lang="en-CA" sz="2338" b="0" i="0" u="none" strike="noStrike" baseline="0" dirty="0">
              <a:solidFill>
                <a:srgbClr val="000000"/>
              </a:solidFill>
              <a:latin typeface="Calibri" panose="020F0502020204030204" pitchFamily="34" charset="0"/>
            </a:endParaRPr>
          </a:p>
          <a:p>
            <a:pPr algn="l"/>
            <a:endParaRPr lang="en-CA" sz="2338" b="0" i="0" u="none" strike="noStrike" baseline="0" dirty="0">
              <a:solidFill>
                <a:srgbClr val="000000"/>
              </a:solidFill>
              <a:latin typeface="Calibri" panose="020F0502020204030204" pitchFamily="34" charset="0"/>
            </a:endParaRPr>
          </a:p>
          <a:p>
            <a:pPr algn="l"/>
            <a:endParaRPr lang="en-CA" sz="2338" b="0" i="0" u="none" strike="noStrike" baseline="0" dirty="0">
              <a:solidFill>
                <a:srgbClr val="000000"/>
              </a:solidFill>
              <a:latin typeface="Calibri" panose="020F0502020204030204" pitchFamily="34" charset="0"/>
            </a:endParaRPr>
          </a:p>
        </p:txBody>
      </p:sp>
      <p:sp>
        <p:nvSpPr>
          <p:cNvPr id="5" name="Slide Number Placeholder 3">
            <a:extLst>
              <a:ext uri="{FF2B5EF4-FFF2-40B4-BE49-F238E27FC236}">
                <a16:creationId xmlns:a16="http://schemas.microsoft.com/office/drawing/2014/main" id="{C7F10E74-41EC-B968-1A27-D337D7512274}"/>
              </a:ext>
            </a:extLst>
          </p:cNvPr>
          <p:cNvSpPr txBox="1">
            <a:spLocks/>
          </p:cNvSpPr>
          <p:nvPr/>
        </p:nvSpPr>
        <p:spPr>
          <a:xfrm>
            <a:off x="8922847" y="6494403"/>
            <a:ext cx="2771828" cy="365250"/>
          </a:xfrm>
          <a:prstGeom prst="rect">
            <a:avLst/>
          </a:prstGeom>
        </p:spPr>
        <p:txBody>
          <a:bodyPr vert="horz" lIns="91440" tIns="45720" rIns="91440" bIns="45720" rtlCol="0" anchor="ctr">
            <a:normAutofit/>
          </a:bodyPr>
          <a:lstStyle>
            <a:defPPr>
              <a:defRPr lang="en-US"/>
            </a:defPPr>
            <a:lvl1pPr marL="0" algn="r" defTabSz="1198047" rtl="0" eaLnBrk="1" latinLnBrk="0" hangingPunct="1">
              <a:defRPr sz="1559" kern="1200">
                <a:solidFill>
                  <a:srgbClr val="0070C0"/>
                </a:solidFill>
                <a:latin typeface="+mn-lt"/>
                <a:ea typeface="+mn-ea"/>
                <a:cs typeface="+mn-cs"/>
              </a:defRPr>
            </a:lvl1pPr>
            <a:lvl2pPr marL="599023" algn="l" defTabSz="1198047" rtl="0" eaLnBrk="1" latinLnBrk="0" hangingPunct="1">
              <a:defRPr sz="2358" kern="1200">
                <a:solidFill>
                  <a:schemeClr val="tx1"/>
                </a:solidFill>
                <a:latin typeface="+mn-lt"/>
                <a:ea typeface="+mn-ea"/>
                <a:cs typeface="+mn-cs"/>
              </a:defRPr>
            </a:lvl2pPr>
            <a:lvl3pPr marL="1198047" algn="l" defTabSz="1198047" rtl="0" eaLnBrk="1" latinLnBrk="0" hangingPunct="1">
              <a:defRPr sz="2358" kern="1200">
                <a:solidFill>
                  <a:schemeClr val="tx1"/>
                </a:solidFill>
                <a:latin typeface="+mn-lt"/>
                <a:ea typeface="+mn-ea"/>
                <a:cs typeface="+mn-cs"/>
              </a:defRPr>
            </a:lvl3pPr>
            <a:lvl4pPr marL="1797070" algn="l" defTabSz="1198047" rtl="0" eaLnBrk="1" latinLnBrk="0" hangingPunct="1">
              <a:defRPr sz="2358" kern="1200">
                <a:solidFill>
                  <a:schemeClr val="tx1"/>
                </a:solidFill>
                <a:latin typeface="+mn-lt"/>
                <a:ea typeface="+mn-ea"/>
                <a:cs typeface="+mn-cs"/>
              </a:defRPr>
            </a:lvl4pPr>
            <a:lvl5pPr marL="2396094" algn="l" defTabSz="1198047" rtl="0" eaLnBrk="1" latinLnBrk="0" hangingPunct="1">
              <a:defRPr sz="2358" kern="1200">
                <a:solidFill>
                  <a:schemeClr val="tx1"/>
                </a:solidFill>
                <a:latin typeface="+mn-lt"/>
                <a:ea typeface="+mn-ea"/>
                <a:cs typeface="+mn-cs"/>
              </a:defRPr>
            </a:lvl5pPr>
            <a:lvl6pPr marL="2995117" algn="l" defTabSz="1198047" rtl="0" eaLnBrk="1" latinLnBrk="0" hangingPunct="1">
              <a:defRPr sz="2358" kern="1200">
                <a:solidFill>
                  <a:schemeClr val="tx1"/>
                </a:solidFill>
                <a:latin typeface="+mn-lt"/>
                <a:ea typeface="+mn-ea"/>
                <a:cs typeface="+mn-cs"/>
              </a:defRPr>
            </a:lvl6pPr>
            <a:lvl7pPr marL="3594141" algn="l" defTabSz="1198047" rtl="0" eaLnBrk="1" latinLnBrk="0" hangingPunct="1">
              <a:defRPr sz="2358" kern="1200">
                <a:solidFill>
                  <a:schemeClr val="tx1"/>
                </a:solidFill>
                <a:latin typeface="+mn-lt"/>
                <a:ea typeface="+mn-ea"/>
                <a:cs typeface="+mn-cs"/>
              </a:defRPr>
            </a:lvl7pPr>
            <a:lvl8pPr marL="4193164" algn="l" defTabSz="1198047" rtl="0" eaLnBrk="1" latinLnBrk="0" hangingPunct="1">
              <a:defRPr sz="2358" kern="1200">
                <a:solidFill>
                  <a:schemeClr val="tx1"/>
                </a:solidFill>
                <a:latin typeface="+mn-lt"/>
                <a:ea typeface="+mn-ea"/>
                <a:cs typeface="+mn-cs"/>
              </a:defRPr>
            </a:lvl8pPr>
            <a:lvl9pPr marL="4792188" algn="l" defTabSz="1198047" rtl="0" eaLnBrk="1" latinLnBrk="0" hangingPunct="1">
              <a:defRPr sz="2358" kern="1200">
                <a:solidFill>
                  <a:schemeClr val="tx1"/>
                </a:solidFill>
                <a:latin typeface="+mn-lt"/>
                <a:ea typeface="+mn-ea"/>
                <a:cs typeface="+mn-cs"/>
              </a:defRPr>
            </a:lvl9pPr>
          </a:lstStyle>
          <a:p>
            <a:pPr>
              <a:spcAft>
                <a:spcPts val="600"/>
              </a:spcAft>
            </a:pPr>
            <a:fld id="{246E4F03-9AE7-4954-8E54-3B5137041FEA}" type="slidenum">
              <a:rPr lang="en-US" smtClean="0"/>
              <a:pPr>
                <a:spcAft>
                  <a:spcPts val="600"/>
                </a:spcAft>
              </a:pPr>
              <a:t>41</a:t>
            </a:fld>
            <a:endParaRPr lang="en-US" dirty="0"/>
          </a:p>
        </p:txBody>
      </p:sp>
    </p:spTree>
    <p:extLst>
      <p:ext uri="{BB962C8B-B14F-4D97-AF65-F5344CB8AC3E}">
        <p14:creationId xmlns:p14="http://schemas.microsoft.com/office/powerpoint/2010/main" val="14772032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3BDDE-B9DF-B784-1FFC-F25444DAF7BE}"/>
              </a:ext>
            </a:extLst>
          </p:cNvPr>
          <p:cNvSpPr>
            <a:spLocks noGrp="1"/>
          </p:cNvSpPr>
          <p:nvPr>
            <p:ph type="title"/>
          </p:nvPr>
        </p:nvSpPr>
        <p:spPr/>
        <p:txBody>
          <a:bodyPr vert="horz" lIns="91440" tIns="45720" rIns="91440" bIns="45720" rtlCol="0" anchor="ctr">
            <a:noAutofit/>
          </a:bodyPr>
          <a:lstStyle>
            <a:defPPr>
              <a:defRPr lang="en-US"/>
            </a:defPPr>
            <a:lvl1pPr marL="0" algn="l" defTabSz="1198047" rtl="0" eaLnBrk="1" latinLnBrk="0" hangingPunct="1">
              <a:defRPr sz="2358" kern="1200">
                <a:solidFill>
                  <a:schemeClr val="tx1"/>
                </a:solidFill>
                <a:latin typeface="+mn-lt"/>
                <a:ea typeface="+mn-ea"/>
                <a:cs typeface="+mn-cs"/>
              </a:defRPr>
            </a:lvl1pPr>
            <a:lvl2pPr marL="599023" algn="l" defTabSz="1198047" rtl="0" eaLnBrk="1" latinLnBrk="0" hangingPunct="1">
              <a:defRPr sz="2358" kern="1200">
                <a:solidFill>
                  <a:schemeClr val="tx1"/>
                </a:solidFill>
                <a:latin typeface="+mn-lt"/>
                <a:ea typeface="+mn-ea"/>
                <a:cs typeface="+mn-cs"/>
              </a:defRPr>
            </a:lvl2pPr>
            <a:lvl3pPr marL="1198047" algn="l" defTabSz="1198047" rtl="0" eaLnBrk="1" latinLnBrk="0" hangingPunct="1">
              <a:defRPr sz="2358" kern="1200">
                <a:solidFill>
                  <a:schemeClr val="tx1"/>
                </a:solidFill>
                <a:latin typeface="+mn-lt"/>
                <a:ea typeface="+mn-ea"/>
                <a:cs typeface="+mn-cs"/>
              </a:defRPr>
            </a:lvl3pPr>
            <a:lvl4pPr marL="1797070" algn="l" defTabSz="1198047" rtl="0" eaLnBrk="1" latinLnBrk="0" hangingPunct="1">
              <a:defRPr sz="2358" kern="1200">
                <a:solidFill>
                  <a:schemeClr val="tx1"/>
                </a:solidFill>
                <a:latin typeface="+mn-lt"/>
                <a:ea typeface="+mn-ea"/>
                <a:cs typeface="+mn-cs"/>
              </a:defRPr>
            </a:lvl4pPr>
            <a:lvl5pPr marL="2396094" algn="l" defTabSz="1198047" rtl="0" eaLnBrk="1" latinLnBrk="0" hangingPunct="1">
              <a:defRPr sz="2358" kern="1200">
                <a:solidFill>
                  <a:schemeClr val="tx1"/>
                </a:solidFill>
                <a:latin typeface="+mn-lt"/>
                <a:ea typeface="+mn-ea"/>
                <a:cs typeface="+mn-cs"/>
              </a:defRPr>
            </a:lvl5pPr>
            <a:lvl6pPr marL="2995117" algn="l" defTabSz="1198047" rtl="0" eaLnBrk="1" latinLnBrk="0" hangingPunct="1">
              <a:defRPr sz="2358" kern="1200">
                <a:solidFill>
                  <a:schemeClr val="tx1"/>
                </a:solidFill>
                <a:latin typeface="+mn-lt"/>
                <a:ea typeface="+mn-ea"/>
                <a:cs typeface="+mn-cs"/>
              </a:defRPr>
            </a:lvl6pPr>
            <a:lvl7pPr marL="3594141" algn="l" defTabSz="1198047" rtl="0" eaLnBrk="1" latinLnBrk="0" hangingPunct="1">
              <a:defRPr sz="2358" kern="1200">
                <a:solidFill>
                  <a:schemeClr val="tx1"/>
                </a:solidFill>
                <a:latin typeface="+mn-lt"/>
                <a:ea typeface="+mn-ea"/>
                <a:cs typeface="+mn-cs"/>
              </a:defRPr>
            </a:lvl7pPr>
            <a:lvl8pPr marL="4193164" algn="l" defTabSz="1198047" rtl="0" eaLnBrk="1" latinLnBrk="0" hangingPunct="1">
              <a:defRPr sz="2358" kern="1200">
                <a:solidFill>
                  <a:schemeClr val="tx1"/>
                </a:solidFill>
                <a:latin typeface="+mn-lt"/>
                <a:ea typeface="+mn-ea"/>
                <a:cs typeface="+mn-cs"/>
              </a:defRPr>
            </a:lvl8pPr>
            <a:lvl9pPr marL="4792188" algn="l" defTabSz="1198047" rtl="0" eaLnBrk="1" latinLnBrk="0" hangingPunct="1">
              <a:defRPr sz="2358" kern="1200">
                <a:solidFill>
                  <a:schemeClr val="tx1"/>
                </a:solidFill>
                <a:latin typeface="+mn-lt"/>
                <a:ea typeface="+mn-ea"/>
                <a:cs typeface="+mn-cs"/>
              </a:defRPr>
            </a:lvl9pPr>
          </a:lstStyle>
          <a:p>
            <a:r>
              <a:rPr lang="en-CA" sz="4800" b="1" dirty="0">
                <a:cs typeface="Calibri"/>
              </a:rPr>
              <a:t>Terrain, Soils and Permafrost (ch.14)</a:t>
            </a:r>
          </a:p>
        </p:txBody>
      </p:sp>
      <p:sp>
        <p:nvSpPr>
          <p:cNvPr id="3" name="Content Placeholder 2">
            <a:extLst>
              <a:ext uri="{FF2B5EF4-FFF2-40B4-BE49-F238E27FC236}">
                <a16:creationId xmlns:a16="http://schemas.microsoft.com/office/drawing/2014/main" id="{4F985DEB-B6AE-60EC-9F74-82B0CB5406B2}"/>
              </a:ext>
            </a:extLst>
          </p:cNvPr>
          <p:cNvSpPr>
            <a:spLocks noGrp="1"/>
          </p:cNvSpPr>
          <p:nvPr>
            <p:ph idx="1"/>
          </p:nvPr>
        </p:nvSpPr>
        <p:spPr>
          <a:xfrm>
            <a:off x="651559" y="1414029"/>
            <a:ext cx="9732358" cy="4592903"/>
          </a:xfrm>
        </p:spPr>
        <p:txBody>
          <a:bodyPr>
            <a:normAutofit/>
          </a:bodyPr>
          <a:lstStyle>
            <a:defPPr>
              <a:defRPr lang="en-US"/>
            </a:defPPr>
            <a:lvl1pPr marL="0" algn="l" defTabSz="1198047" rtl="0" eaLnBrk="1" latinLnBrk="0" hangingPunct="1">
              <a:defRPr sz="2358" kern="1200">
                <a:solidFill>
                  <a:schemeClr val="tx1"/>
                </a:solidFill>
                <a:latin typeface="+mn-lt"/>
                <a:ea typeface="+mn-ea"/>
                <a:cs typeface="+mn-cs"/>
              </a:defRPr>
            </a:lvl1pPr>
            <a:lvl2pPr marL="599023" algn="l" defTabSz="1198047" rtl="0" eaLnBrk="1" latinLnBrk="0" hangingPunct="1">
              <a:defRPr sz="2358" kern="1200">
                <a:solidFill>
                  <a:schemeClr val="tx1"/>
                </a:solidFill>
                <a:latin typeface="+mn-lt"/>
                <a:ea typeface="+mn-ea"/>
                <a:cs typeface="+mn-cs"/>
              </a:defRPr>
            </a:lvl2pPr>
            <a:lvl3pPr marL="1198047" algn="l" defTabSz="1198047" rtl="0" eaLnBrk="1" latinLnBrk="0" hangingPunct="1">
              <a:defRPr sz="2358" kern="1200">
                <a:solidFill>
                  <a:schemeClr val="tx1"/>
                </a:solidFill>
                <a:latin typeface="+mn-lt"/>
                <a:ea typeface="+mn-ea"/>
                <a:cs typeface="+mn-cs"/>
              </a:defRPr>
            </a:lvl3pPr>
            <a:lvl4pPr marL="1797070" algn="l" defTabSz="1198047" rtl="0" eaLnBrk="1" latinLnBrk="0" hangingPunct="1">
              <a:defRPr sz="2358" kern="1200">
                <a:solidFill>
                  <a:schemeClr val="tx1"/>
                </a:solidFill>
                <a:latin typeface="+mn-lt"/>
                <a:ea typeface="+mn-ea"/>
                <a:cs typeface="+mn-cs"/>
              </a:defRPr>
            </a:lvl4pPr>
            <a:lvl5pPr marL="2396094" algn="l" defTabSz="1198047" rtl="0" eaLnBrk="1" latinLnBrk="0" hangingPunct="1">
              <a:defRPr sz="2358" kern="1200">
                <a:solidFill>
                  <a:schemeClr val="tx1"/>
                </a:solidFill>
                <a:latin typeface="+mn-lt"/>
                <a:ea typeface="+mn-ea"/>
                <a:cs typeface="+mn-cs"/>
              </a:defRPr>
            </a:lvl5pPr>
            <a:lvl6pPr marL="2995117" algn="l" defTabSz="1198047" rtl="0" eaLnBrk="1" latinLnBrk="0" hangingPunct="1">
              <a:defRPr sz="2358" kern="1200">
                <a:solidFill>
                  <a:schemeClr val="tx1"/>
                </a:solidFill>
                <a:latin typeface="+mn-lt"/>
                <a:ea typeface="+mn-ea"/>
                <a:cs typeface="+mn-cs"/>
              </a:defRPr>
            </a:lvl6pPr>
            <a:lvl7pPr marL="3594141" algn="l" defTabSz="1198047" rtl="0" eaLnBrk="1" latinLnBrk="0" hangingPunct="1">
              <a:defRPr sz="2358" kern="1200">
                <a:solidFill>
                  <a:schemeClr val="tx1"/>
                </a:solidFill>
                <a:latin typeface="+mn-lt"/>
                <a:ea typeface="+mn-ea"/>
                <a:cs typeface="+mn-cs"/>
              </a:defRPr>
            </a:lvl7pPr>
            <a:lvl8pPr marL="4193164" algn="l" defTabSz="1198047" rtl="0" eaLnBrk="1" latinLnBrk="0" hangingPunct="1">
              <a:defRPr sz="2358" kern="1200">
                <a:solidFill>
                  <a:schemeClr val="tx1"/>
                </a:solidFill>
                <a:latin typeface="+mn-lt"/>
                <a:ea typeface="+mn-ea"/>
                <a:cs typeface="+mn-cs"/>
              </a:defRPr>
            </a:lvl8pPr>
            <a:lvl9pPr marL="4792188" algn="l" defTabSz="1198047" rtl="0" eaLnBrk="1" latinLnBrk="0" hangingPunct="1">
              <a:defRPr sz="2358" kern="1200">
                <a:solidFill>
                  <a:schemeClr val="tx1"/>
                </a:solidFill>
                <a:latin typeface="+mn-lt"/>
                <a:ea typeface="+mn-ea"/>
                <a:cs typeface="+mn-cs"/>
              </a:defRPr>
            </a:lvl9pPr>
          </a:lstStyle>
          <a:p>
            <a:pPr marL="342900" indent="-342900"/>
            <a:r>
              <a:rPr lang="en-CA" sz="2338" dirty="0">
                <a:solidFill>
                  <a:srgbClr val="000000"/>
                </a:solidFill>
                <a:latin typeface="Calibri" panose="020F0502020204030204" pitchFamily="34" charset="0"/>
              </a:rPr>
              <a:t>Permafrost is warm and discontinuous. It will continue to warm and disappear over the life of the Project. </a:t>
            </a:r>
          </a:p>
          <a:p>
            <a:pPr marL="342900" indent="-342900"/>
            <a:r>
              <a:rPr lang="en-CA" sz="2338" dirty="0">
                <a:solidFill>
                  <a:srgbClr val="000000"/>
                </a:solidFill>
                <a:latin typeface="Calibri" panose="020F0502020204030204" pitchFamily="34" charset="0"/>
              </a:rPr>
              <a:t>Project-specific design mitigations are intended to protect the infrastructure where effects on sensitive soils cannot be avoided.</a:t>
            </a:r>
          </a:p>
          <a:p>
            <a:pPr marL="342900" indent="-342900"/>
            <a:r>
              <a:rPr lang="en-CA" sz="2338" dirty="0">
                <a:solidFill>
                  <a:srgbClr val="000000"/>
                </a:solidFill>
                <a:latin typeface="Calibri" panose="020F0502020204030204" pitchFamily="34" charset="0"/>
              </a:rPr>
              <a:t>Site-specific geotechnical information (e.g., soils, ice content, temperature) will be used for site-specific design.</a:t>
            </a:r>
          </a:p>
          <a:p>
            <a:pPr marL="342900" indent="-342900"/>
            <a:r>
              <a:rPr lang="en-CA" sz="2338" dirty="0">
                <a:solidFill>
                  <a:srgbClr val="000000"/>
                </a:solidFill>
                <a:latin typeface="Calibri" panose="020F0502020204030204" pitchFamily="34" charset="0"/>
              </a:rPr>
              <a:t>Proposed ongoing monitoring and inspection is described in the PPP.</a:t>
            </a:r>
          </a:p>
          <a:p>
            <a:pPr algn="l"/>
            <a:endParaRPr lang="en-CA" sz="2338" b="0" i="0" u="none" strike="noStrike" baseline="0" dirty="0">
              <a:solidFill>
                <a:srgbClr val="000000"/>
              </a:solidFill>
              <a:latin typeface="Calibri" panose="020F0502020204030204" pitchFamily="34" charset="0"/>
            </a:endParaRPr>
          </a:p>
          <a:p>
            <a:pPr algn="l"/>
            <a:endParaRPr lang="en-CA" sz="2338" b="0" i="0" u="none" strike="noStrike" baseline="0" dirty="0">
              <a:solidFill>
                <a:srgbClr val="000000"/>
              </a:solidFill>
              <a:latin typeface="Calibri" panose="020F0502020204030204" pitchFamily="34" charset="0"/>
            </a:endParaRPr>
          </a:p>
          <a:p>
            <a:pPr algn="l"/>
            <a:endParaRPr lang="en-CA" sz="2338" b="0" i="0" u="none" strike="noStrike" baseline="0" dirty="0">
              <a:solidFill>
                <a:srgbClr val="000000"/>
              </a:solidFill>
              <a:latin typeface="Calibri" panose="020F0502020204030204" pitchFamily="34" charset="0"/>
            </a:endParaRPr>
          </a:p>
        </p:txBody>
      </p:sp>
      <p:sp>
        <p:nvSpPr>
          <p:cNvPr id="5" name="Slide Number Placeholder 3">
            <a:extLst>
              <a:ext uri="{FF2B5EF4-FFF2-40B4-BE49-F238E27FC236}">
                <a16:creationId xmlns:a16="http://schemas.microsoft.com/office/drawing/2014/main" id="{C7F10E74-41EC-B968-1A27-D337D7512274}"/>
              </a:ext>
            </a:extLst>
          </p:cNvPr>
          <p:cNvSpPr txBox="1">
            <a:spLocks/>
          </p:cNvSpPr>
          <p:nvPr/>
        </p:nvSpPr>
        <p:spPr>
          <a:xfrm>
            <a:off x="8998003" y="6470995"/>
            <a:ext cx="2771828" cy="365250"/>
          </a:xfrm>
          <a:prstGeom prst="rect">
            <a:avLst/>
          </a:prstGeom>
        </p:spPr>
        <p:txBody>
          <a:bodyPr vert="horz" lIns="91440" tIns="45720" rIns="91440" bIns="45720" rtlCol="0" anchor="ctr">
            <a:normAutofit/>
          </a:bodyPr>
          <a:lstStyle>
            <a:defPPr>
              <a:defRPr lang="en-US"/>
            </a:defPPr>
            <a:lvl1pPr marL="0" algn="r" defTabSz="1198047" rtl="0" eaLnBrk="1" latinLnBrk="0" hangingPunct="1">
              <a:defRPr sz="1559" kern="1200">
                <a:solidFill>
                  <a:srgbClr val="0070C0"/>
                </a:solidFill>
                <a:latin typeface="+mn-lt"/>
                <a:ea typeface="+mn-ea"/>
                <a:cs typeface="+mn-cs"/>
              </a:defRPr>
            </a:lvl1pPr>
            <a:lvl2pPr marL="599023" algn="l" defTabSz="1198047" rtl="0" eaLnBrk="1" latinLnBrk="0" hangingPunct="1">
              <a:defRPr sz="2358" kern="1200">
                <a:solidFill>
                  <a:schemeClr val="tx1"/>
                </a:solidFill>
                <a:latin typeface="+mn-lt"/>
                <a:ea typeface="+mn-ea"/>
                <a:cs typeface="+mn-cs"/>
              </a:defRPr>
            </a:lvl2pPr>
            <a:lvl3pPr marL="1198047" algn="l" defTabSz="1198047" rtl="0" eaLnBrk="1" latinLnBrk="0" hangingPunct="1">
              <a:defRPr sz="2358" kern="1200">
                <a:solidFill>
                  <a:schemeClr val="tx1"/>
                </a:solidFill>
                <a:latin typeface="+mn-lt"/>
                <a:ea typeface="+mn-ea"/>
                <a:cs typeface="+mn-cs"/>
              </a:defRPr>
            </a:lvl3pPr>
            <a:lvl4pPr marL="1797070" algn="l" defTabSz="1198047" rtl="0" eaLnBrk="1" latinLnBrk="0" hangingPunct="1">
              <a:defRPr sz="2358" kern="1200">
                <a:solidFill>
                  <a:schemeClr val="tx1"/>
                </a:solidFill>
                <a:latin typeface="+mn-lt"/>
                <a:ea typeface="+mn-ea"/>
                <a:cs typeface="+mn-cs"/>
              </a:defRPr>
            </a:lvl4pPr>
            <a:lvl5pPr marL="2396094" algn="l" defTabSz="1198047" rtl="0" eaLnBrk="1" latinLnBrk="0" hangingPunct="1">
              <a:defRPr sz="2358" kern="1200">
                <a:solidFill>
                  <a:schemeClr val="tx1"/>
                </a:solidFill>
                <a:latin typeface="+mn-lt"/>
                <a:ea typeface="+mn-ea"/>
                <a:cs typeface="+mn-cs"/>
              </a:defRPr>
            </a:lvl5pPr>
            <a:lvl6pPr marL="2995117" algn="l" defTabSz="1198047" rtl="0" eaLnBrk="1" latinLnBrk="0" hangingPunct="1">
              <a:defRPr sz="2358" kern="1200">
                <a:solidFill>
                  <a:schemeClr val="tx1"/>
                </a:solidFill>
                <a:latin typeface="+mn-lt"/>
                <a:ea typeface="+mn-ea"/>
                <a:cs typeface="+mn-cs"/>
              </a:defRPr>
            </a:lvl6pPr>
            <a:lvl7pPr marL="3594141" algn="l" defTabSz="1198047" rtl="0" eaLnBrk="1" latinLnBrk="0" hangingPunct="1">
              <a:defRPr sz="2358" kern="1200">
                <a:solidFill>
                  <a:schemeClr val="tx1"/>
                </a:solidFill>
                <a:latin typeface="+mn-lt"/>
                <a:ea typeface="+mn-ea"/>
                <a:cs typeface="+mn-cs"/>
              </a:defRPr>
            </a:lvl7pPr>
            <a:lvl8pPr marL="4193164" algn="l" defTabSz="1198047" rtl="0" eaLnBrk="1" latinLnBrk="0" hangingPunct="1">
              <a:defRPr sz="2358" kern="1200">
                <a:solidFill>
                  <a:schemeClr val="tx1"/>
                </a:solidFill>
                <a:latin typeface="+mn-lt"/>
                <a:ea typeface="+mn-ea"/>
                <a:cs typeface="+mn-cs"/>
              </a:defRPr>
            </a:lvl8pPr>
            <a:lvl9pPr marL="4792188" algn="l" defTabSz="1198047" rtl="0" eaLnBrk="1" latinLnBrk="0" hangingPunct="1">
              <a:defRPr sz="2358" kern="1200">
                <a:solidFill>
                  <a:schemeClr val="tx1"/>
                </a:solidFill>
                <a:latin typeface="+mn-lt"/>
                <a:ea typeface="+mn-ea"/>
                <a:cs typeface="+mn-cs"/>
              </a:defRPr>
            </a:lvl9pPr>
          </a:lstStyle>
          <a:p>
            <a:pPr>
              <a:spcAft>
                <a:spcPts val="600"/>
              </a:spcAft>
            </a:pPr>
            <a:fld id="{246E4F03-9AE7-4954-8E54-3B5137041FEA}" type="slidenum">
              <a:rPr lang="en-US" smtClean="0"/>
              <a:pPr>
                <a:spcAft>
                  <a:spcPts val="600"/>
                </a:spcAft>
              </a:pPr>
              <a:t>42</a:t>
            </a:fld>
            <a:endParaRPr lang="en-US" dirty="0"/>
          </a:p>
        </p:txBody>
      </p:sp>
    </p:spTree>
    <p:extLst>
      <p:ext uri="{BB962C8B-B14F-4D97-AF65-F5344CB8AC3E}">
        <p14:creationId xmlns:p14="http://schemas.microsoft.com/office/powerpoint/2010/main" val="3506151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BC3108-2F9D-7238-5335-14F147CAEC06}"/>
              </a:ext>
            </a:extLst>
          </p:cNvPr>
          <p:cNvSpPr>
            <a:spLocks noGrp="1"/>
          </p:cNvSpPr>
          <p:nvPr>
            <p:ph idx="1"/>
          </p:nvPr>
        </p:nvSpPr>
        <p:spPr>
          <a:xfrm>
            <a:off x="593963" y="747435"/>
            <a:ext cx="10691336" cy="4949693"/>
          </a:xfrm>
        </p:spPr>
        <p:txBody>
          <a:bodyPr vert="horz" lIns="91440" tIns="45720" rIns="91440" bIns="45720" rtlCol="0" anchor="t">
            <a:normAutofit/>
          </a:bodyPr>
          <a:lstStyle>
            <a:defPPr>
              <a:defRPr lang="en-US"/>
            </a:defPPr>
            <a:lvl1pPr marL="0" algn="l" defTabSz="1198047" rtl="0" eaLnBrk="1" latinLnBrk="0" hangingPunct="1">
              <a:defRPr sz="2358" kern="1200">
                <a:solidFill>
                  <a:schemeClr val="tx1"/>
                </a:solidFill>
                <a:latin typeface="+mn-lt"/>
                <a:ea typeface="+mn-ea"/>
                <a:cs typeface="+mn-cs"/>
              </a:defRPr>
            </a:lvl1pPr>
            <a:lvl2pPr marL="599023" algn="l" defTabSz="1198047" rtl="0" eaLnBrk="1" latinLnBrk="0" hangingPunct="1">
              <a:defRPr sz="2358" kern="1200">
                <a:solidFill>
                  <a:schemeClr val="tx1"/>
                </a:solidFill>
                <a:latin typeface="+mn-lt"/>
                <a:ea typeface="+mn-ea"/>
                <a:cs typeface="+mn-cs"/>
              </a:defRPr>
            </a:lvl2pPr>
            <a:lvl3pPr marL="1198047" algn="l" defTabSz="1198047" rtl="0" eaLnBrk="1" latinLnBrk="0" hangingPunct="1">
              <a:defRPr sz="2358" kern="1200">
                <a:solidFill>
                  <a:schemeClr val="tx1"/>
                </a:solidFill>
                <a:latin typeface="+mn-lt"/>
                <a:ea typeface="+mn-ea"/>
                <a:cs typeface="+mn-cs"/>
              </a:defRPr>
            </a:lvl3pPr>
            <a:lvl4pPr marL="1797070" algn="l" defTabSz="1198047" rtl="0" eaLnBrk="1" latinLnBrk="0" hangingPunct="1">
              <a:defRPr sz="2358" kern="1200">
                <a:solidFill>
                  <a:schemeClr val="tx1"/>
                </a:solidFill>
                <a:latin typeface="+mn-lt"/>
                <a:ea typeface="+mn-ea"/>
                <a:cs typeface="+mn-cs"/>
              </a:defRPr>
            </a:lvl4pPr>
            <a:lvl5pPr marL="2396094" algn="l" defTabSz="1198047" rtl="0" eaLnBrk="1" latinLnBrk="0" hangingPunct="1">
              <a:defRPr sz="2358" kern="1200">
                <a:solidFill>
                  <a:schemeClr val="tx1"/>
                </a:solidFill>
                <a:latin typeface="+mn-lt"/>
                <a:ea typeface="+mn-ea"/>
                <a:cs typeface="+mn-cs"/>
              </a:defRPr>
            </a:lvl5pPr>
            <a:lvl6pPr marL="2995117" algn="l" defTabSz="1198047" rtl="0" eaLnBrk="1" latinLnBrk="0" hangingPunct="1">
              <a:defRPr sz="2358" kern="1200">
                <a:solidFill>
                  <a:schemeClr val="tx1"/>
                </a:solidFill>
                <a:latin typeface="+mn-lt"/>
                <a:ea typeface="+mn-ea"/>
                <a:cs typeface="+mn-cs"/>
              </a:defRPr>
            </a:lvl6pPr>
            <a:lvl7pPr marL="3594141" algn="l" defTabSz="1198047" rtl="0" eaLnBrk="1" latinLnBrk="0" hangingPunct="1">
              <a:defRPr sz="2358" kern="1200">
                <a:solidFill>
                  <a:schemeClr val="tx1"/>
                </a:solidFill>
                <a:latin typeface="+mn-lt"/>
                <a:ea typeface="+mn-ea"/>
                <a:cs typeface="+mn-cs"/>
              </a:defRPr>
            </a:lvl7pPr>
            <a:lvl8pPr marL="4193164" algn="l" defTabSz="1198047" rtl="0" eaLnBrk="1" latinLnBrk="0" hangingPunct="1">
              <a:defRPr sz="2358" kern="1200">
                <a:solidFill>
                  <a:schemeClr val="tx1"/>
                </a:solidFill>
                <a:latin typeface="+mn-lt"/>
                <a:ea typeface="+mn-ea"/>
                <a:cs typeface="+mn-cs"/>
              </a:defRPr>
            </a:lvl8pPr>
            <a:lvl9pPr marL="4792188" algn="l" defTabSz="1198047" rtl="0" eaLnBrk="1" latinLnBrk="0" hangingPunct="1">
              <a:defRPr sz="2358" kern="1200">
                <a:solidFill>
                  <a:schemeClr val="tx1"/>
                </a:solidFill>
                <a:latin typeface="+mn-lt"/>
                <a:ea typeface="+mn-ea"/>
                <a:cs typeface="+mn-cs"/>
              </a:defRPr>
            </a:lvl9pPr>
          </a:lstStyle>
          <a:p>
            <a:pPr marL="0" indent="0" algn="ctr">
              <a:buNone/>
            </a:pPr>
            <a:endParaRPr lang="en-US"/>
          </a:p>
          <a:p>
            <a:pPr marL="0" indent="0" algn="ctr">
              <a:buNone/>
            </a:pPr>
            <a:endParaRPr lang="en-US"/>
          </a:p>
          <a:p>
            <a:pPr indent="0" algn="ctr">
              <a:buNone/>
            </a:pPr>
            <a:r>
              <a:rPr lang="en-US" sz="4800" b="1"/>
              <a:t>Impacts on Terrain, Soils, and Permafrost</a:t>
            </a:r>
          </a:p>
          <a:p>
            <a:pPr marL="0" indent="0" algn="ctr">
              <a:buNone/>
            </a:pPr>
            <a:r>
              <a:rPr lang="en-US" sz="4000" b="1"/>
              <a:t>Discussion and Questions</a:t>
            </a:r>
            <a:br>
              <a:rPr lang="en-US" sz="2350"/>
            </a:br>
            <a:endParaRPr lang="en-US"/>
          </a:p>
        </p:txBody>
      </p:sp>
      <p:sp>
        <p:nvSpPr>
          <p:cNvPr id="2" name="Slide Number Placeholder 3">
            <a:extLst>
              <a:ext uri="{FF2B5EF4-FFF2-40B4-BE49-F238E27FC236}">
                <a16:creationId xmlns:a16="http://schemas.microsoft.com/office/drawing/2014/main" id="{9B7816B2-8508-3D83-246A-ED41BEBE51F1}"/>
              </a:ext>
            </a:extLst>
          </p:cNvPr>
          <p:cNvSpPr txBox="1">
            <a:spLocks/>
          </p:cNvSpPr>
          <p:nvPr/>
        </p:nvSpPr>
        <p:spPr>
          <a:xfrm>
            <a:off x="8952276" y="6475288"/>
            <a:ext cx="2771828" cy="365250"/>
          </a:xfrm>
          <a:prstGeom prst="rect">
            <a:avLst/>
          </a:prstGeom>
        </p:spPr>
        <p:txBody>
          <a:bodyPr vert="horz" lIns="91440" tIns="45720" rIns="91440" bIns="45720" rtlCol="0" anchor="ctr">
            <a:normAutofit/>
          </a:bodyPr>
          <a:lstStyle>
            <a:defPPr>
              <a:defRPr lang="en-US"/>
            </a:defPPr>
            <a:lvl1pPr marL="0" algn="r" defTabSz="1198047" rtl="0" eaLnBrk="1" latinLnBrk="0" hangingPunct="1">
              <a:defRPr sz="1559" kern="1200">
                <a:solidFill>
                  <a:srgbClr val="0070C0"/>
                </a:solidFill>
                <a:latin typeface="+mn-lt"/>
                <a:ea typeface="+mn-ea"/>
                <a:cs typeface="+mn-cs"/>
              </a:defRPr>
            </a:lvl1pPr>
            <a:lvl2pPr marL="599023" algn="l" defTabSz="1198047" rtl="0" eaLnBrk="1" latinLnBrk="0" hangingPunct="1">
              <a:defRPr sz="2358" kern="1200">
                <a:solidFill>
                  <a:schemeClr val="tx1"/>
                </a:solidFill>
                <a:latin typeface="+mn-lt"/>
                <a:ea typeface="+mn-ea"/>
                <a:cs typeface="+mn-cs"/>
              </a:defRPr>
            </a:lvl2pPr>
            <a:lvl3pPr marL="1198047" algn="l" defTabSz="1198047" rtl="0" eaLnBrk="1" latinLnBrk="0" hangingPunct="1">
              <a:defRPr sz="2358" kern="1200">
                <a:solidFill>
                  <a:schemeClr val="tx1"/>
                </a:solidFill>
                <a:latin typeface="+mn-lt"/>
                <a:ea typeface="+mn-ea"/>
                <a:cs typeface="+mn-cs"/>
              </a:defRPr>
            </a:lvl3pPr>
            <a:lvl4pPr marL="1797070" algn="l" defTabSz="1198047" rtl="0" eaLnBrk="1" latinLnBrk="0" hangingPunct="1">
              <a:defRPr sz="2358" kern="1200">
                <a:solidFill>
                  <a:schemeClr val="tx1"/>
                </a:solidFill>
                <a:latin typeface="+mn-lt"/>
                <a:ea typeface="+mn-ea"/>
                <a:cs typeface="+mn-cs"/>
              </a:defRPr>
            </a:lvl4pPr>
            <a:lvl5pPr marL="2396094" algn="l" defTabSz="1198047" rtl="0" eaLnBrk="1" latinLnBrk="0" hangingPunct="1">
              <a:defRPr sz="2358" kern="1200">
                <a:solidFill>
                  <a:schemeClr val="tx1"/>
                </a:solidFill>
                <a:latin typeface="+mn-lt"/>
                <a:ea typeface="+mn-ea"/>
                <a:cs typeface="+mn-cs"/>
              </a:defRPr>
            </a:lvl5pPr>
            <a:lvl6pPr marL="2995117" algn="l" defTabSz="1198047" rtl="0" eaLnBrk="1" latinLnBrk="0" hangingPunct="1">
              <a:defRPr sz="2358" kern="1200">
                <a:solidFill>
                  <a:schemeClr val="tx1"/>
                </a:solidFill>
                <a:latin typeface="+mn-lt"/>
                <a:ea typeface="+mn-ea"/>
                <a:cs typeface="+mn-cs"/>
              </a:defRPr>
            </a:lvl6pPr>
            <a:lvl7pPr marL="3594141" algn="l" defTabSz="1198047" rtl="0" eaLnBrk="1" latinLnBrk="0" hangingPunct="1">
              <a:defRPr sz="2358" kern="1200">
                <a:solidFill>
                  <a:schemeClr val="tx1"/>
                </a:solidFill>
                <a:latin typeface="+mn-lt"/>
                <a:ea typeface="+mn-ea"/>
                <a:cs typeface="+mn-cs"/>
              </a:defRPr>
            </a:lvl7pPr>
            <a:lvl8pPr marL="4193164" algn="l" defTabSz="1198047" rtl="0" eaLnBrk="1" latinLnBrk="0" hangingPunct="1">
              <a:defRPr sz="2358" kern="1200">
                <a:solidFill>
                  <a:schemeClr val="tx1"/>
                </a:solidFill>
                <a:latin typeface="+mn-lt"/>
                <a:ea typeface="+mn-ea"/>
                <a:cs typeface="+mn-cs"/>
              </a:defRPr>
            </a:lvl8pPr>
            <a:lvl9pPr marL="4792188" algn="l" defTabSz="1198047" rtl="0" eaLnBrk="1" latinLnBrk="0" hangingPunct="1">
              <a:defRPr sz="2358" kern="1200">
                <a:solidFill>
                  <a:schemeClr val="tx1"/>
                </a:solidFill>
                <a:latin typeface="+mn-lt"/>
                <a:ea typeface="+mn-ea"/>
                <a:cs typeface="+mn-cs"/>
              </a:defRPr>
            </a:lvl9pPr>
          </a:lstStyle>
          <a:p>
            <a:pPr>
              <a:spcAft>
                <a:spcPts val="600"/>
              </a:spcAft>
            </a:pPr>
            <a:fld id="{246E4F03-9AE7-4954-8E54-3B5137041FEA}" type="slidenum">
              <a:rPr lang="en-US" smtClean="0"/>
              <a:pPr>
                <a:spcAft>
                  <a:spcPts val="600"/>
                </a:spcAft>
              </a:pPr>
              <a:t>43</a:t>
            </a:fld>
            <a:endParaRPr lang="en-US" dirty="0"/>
          </a:p>
        </p:txBody>
      </p:sp>
    </p:spTree>
    <p:extLst>
      <p:ext uri="{BB962C8B-B14F-4D97-AF65-F5344CB8AC3E}">
        <p14:creationId xmlns:p14="http://schemas.microsoft.com/office/powerpoint/2010/main" val="40140317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062831" y="4029868"/>
            <a:ext cx="10301547" cy="1296175"/>
            <a:chOff x="762000" y="3028950"/>
            <a:chExt cx="7929562" cy="976312"/>
          </a:xfrm>
        </p:grpSpPr>
        <p:sp>
          <p:nvSpPr>
            <p:cNvPr id="6" name="Title 1"/>
            <p:cNvSpPr txBox="1">
              <a:spLocks/>
            </p:cNvSpPr>
            <p:nvPr/>
          </p:nvSpPr>
          <p:spPr>
            <a:xfrm>
              <a:off x="762000" y="3028950"/>
              <a:ext cx="7924800" cy="802479"/>
            </a:xfrm>
            <a:prstGeom prst="rect">
              <a:avLst/>
            </a:prstGeom>
          </p:spPr>
          <p:txBody>
            <a:bodyPr lIns="91440" tIns="45720" rIns="91440" bIns="45720" anchor="t">
              <a:normAutofit/>
            </a:bodyPr>
            <a:lstStyle>
              <a:lvl1pPr algn="r" defTabSz="914400" rtl="0" eaLnBrk="1" latinLnBrk="0" hangingPunct="1">
                <a:spcBef>
                  <a:spcPct val="0"/>
                </a:spcBef>
                <a:buNone/>
                <a:defRPr sz="3200" kern="1200">
                  <a:solidFill>
                    <a:srgbClr val="0070C0"/>
                  </a:solidFill>
                  <a:latin typeface="+mj-lt"/>
                  <a:ea typeface="+mj-ea"/>
                  <a:cs typeface="+mj-cs"/>
                </a:defRPr>
              </a:lvl1pPr>
            </a:lstStyle>
            <a:p>
              <a:r>
                <a:rPr lang="en-US" sz="4150"/>
                <a:t>Impacts on Air Quality, Noise, and Vegetation</a:t>
              </a:r>
              <a:endParaRPr lang="en-US"/>
            </a:p>
          </p:txBody>
        </p:sp>
        <p:sp>
          <p:nvSpPr>
            <p:cNvPr id="7" name="Subtitle 2"/>
            <p:cNvSpPr txBox="1">
              <a:spLocks/>
            </p:cNvSpPr>
            <p:nvPr/>
          </p:nvSpPr>
          <p:spPr>
            <a:xfrm>
              <a:off x="2290762" y="3548062"/>
              <a:ext cx="6400800" cy="457200"/>
            </a:xfrm>
            <a:prstGeom prst="rect">
              <a:avLst/>
            </a:prstGeom>
          </p:spPr>
          <p:txBody>
            <a:bodyPr>
              <a:noAutofit/>
            </a:bodyPr>
            <a:lstStyle>
              <a:lvl1pPr marL="0" indent="0" algn="r" defTabSz="914400" rtl="0" eaLnBrk="1" latinLnBrk="0" hangingPunct="1">
                <a:spcBef>
                  <a:spcPct val="20000"/>
                </a:spcBef>
                <a:buFont typeface="Arial" panose="020B0604020202020204" pitchFamily="34" charset="0"/>
                <a:buNone/>
                <a:defRPr sz="2000" kern="1200">
                  <a:solidFill>
                    <a:schemeClr val="tx1">
                      <a:lumMod val="65000"/>
                      <a:lumOff val="3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sz="2400"/>
            </a:p>
          </p:txBody>
        </p:sp>
      </p:grpSp>
      <p:sp>
        <p:nvSpPr>
          <p:cNvPr id="3" name="TextBox 2">
            <a:extLst>
              <a:ext uri="{FF2B5EF4-FFF2-40B4-BE49-F238E27FC236}">
                <a16:creationId xmlns:a16="http://schemas.microsoft.com/office/drawing/2014/main" id="{BF2F7907-B8F2-051E-321E-271E6B2FDC6F}"/>
              </a:ext>
            </a:extLst>
          </p:cNvPr>
          <p:cNvSpPr txBox="1"/>
          <p:nvPr/>
        </p:nvSpPr>
        <p:spPr>
          <a:xfrm>
            <a:off x="3561748" y="4675431"/>
            <a:ext cx="780872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2400">
                <a:solidFill>
                  <a:srgbClr val="595959"/>
                </a:solidFill>
              </a:rPr>
              <a:t>Mackenzie Valley Environmental Impact Review Board </a:t>
            </a:r>
            <a:endParaRPr lang="en-GB">
              <a:solidFill>
                <a:srgbClr val="000000"/>
              </a:solidFill>
            </a:endParaRPr>
          </a:p>
          <a:p>
            <a:pPr algn="r"/>
            <a:r>
              <a:rPr lang="en-US" sz="2400">
                <a:solidFill>
                  <a:srgbClr val="595959"/>
                </a:solidFill>
              </a:rPr>
              <a:t>Technical Sessions</a:t>
            </a:r>
            <a:r>
              <a:rPr lang="en-GB" sz="2400">
                <a:cs typeface="Calibri"/>
              </a:rPr>
              <a:t>​</a:t>
            </a:r>
            <a:endParaRPr lang="en-GB" sz="2350">
              <a:cs typeface="Calibri"/>
            </a:endParaRPr>
          </a:p>
        </p:txBody>
      </p:sp>
    </p:spTree>
    <p:extLst>
      <p:ext uri="{BB962C8B-B14F-4D97-AF65-F5344CB8AC3E}">
        <p14:creationId xmlns:p14="http://schemas.microsoft.com/office/powerpoint/2010/main" val="24963745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3BDDE-B9DF-B784-1FFC-F25444DAF7BE}"/>
              </a:ext>
            </a:extLst>
          </p:cNvPr>
          <p:cNvSpPr>
            <a:spLocks noGrp="1"/>
          </p:cNvSpPr>
          <p:nvPr>
            <p:ph type="title"/>
          </p:nvPr>
        </p:nvSpPr>
        <p:spPr>
          <a:xfrm>
            <a:off x="593962" y="194799"/>
            <a:ext cx="10691337" cy="1140090"/>
          </a:xfrm>
        </p:spPr>
        <p:txBody>
          <a:bodyPr vert="horz" lIns="91440" tIns="45720" rIns="91440" bIns="45720" rtlCol="0" anchor="ctr">
            <a:noAutofit/>
          </a:bodyPr>
          <a:lstStyle>
            <a:defPPr>
              <a:defRPr lang="en-US"/>
            </a:defPPr>
            <a:lvl1pPr marL="0" algn="l" defTabSz="1198047" rtl="0" eaLnBrk="1" latinLnBrk="0" hangingPunct="1">
              <a:defRPr sz="2358" kern="1200">
                <a:solidFill>
                  <a:schemeClr val="tx1"/>
                </a:solidFill>
                <a:latin typeface="+mn-lt"/>
                <a:ea typeface="+mn-ea"/>
                <a:cs typeface="+mn-cs"/>
              </a:defRPr>
            </a:lvl1pPr>
            <a:lvl2pPr marL="599023" algn="l" defTabSz="1198047" rtl="0" eaLnBrk="1" latinLnBrk="0" hangingPunct="1">
              <a:defRPr sz="2358" kern="1200">
                <a:solidFill>
                  <a:schemeClr val="tx1"/>
                </a:solidFill>
                <a:latin typeface="+mn-lt"/>
                <a:ea typeface="+mn-ea"/>
                <a:cs typeface="+mn-cs"/>
              </a:defRPr>
            </a:lvl2pPr>
            <a:lvl3pPr marL="1198047" algn="l" defTabSz="1198047" rtl="0" eaLnBrk="1" latinLnBrk="0" hangingPunct="1">
              <a:defRPr sz="2358" kern="1200">
                <a:solidFill>
                  <a:schemeClr val="tx1"/>
                </a:solidFill>
                <a:latin typeface="+mn-lt"/>
                <a:ea typeface="+mn-ea"/>
                <a:cs typeface="+mn-cs"/>
              </a:defRPr>
            </a:lvl3pPr>
            <a:lvl4pPr marL="1797070" algn="l" defTabSz="1198047" rtl="0" eaLnBrk="1" latinLnBrk="0" hangingPunct="1">
              <a:defRPr sz="2358" kern="1200">
                <a:solidFill>
                  <a:schemeClr val="tx1"/>
                </a:solidFill>
                <a:latin typeface="+mn-lt"/>
                <a:ea typeface="+mn-ea"/>
                <a:cs typeface="+mn-cs"/>
              </a:defRPr>
            </a:lvl4pPr>
            <a:lvl5pPr marL="2396094" algn="l" defTabSz="1198047" rtl="0" eaLnBrk="1" latinLnBrk="0" hangingPunct="1">
              <a:defRPr sz="2358" kern="1200">
                <a:solidFill>
                  <a:schemeClr val="tx1"/>
                </a:solidFill>
                <a:latin typeface="+mn-lt"/>
                <a:ea typeface="+mn-ea"/>
                <a:cs typeface="+mn-cs"/>
              </a:defRPr>
            </a:lvl5pPr>
            <a:lvl6pPr marL="2995117" algn="l" defTabSz="1198047" rtl="0" eaLnBrk="1" latinLnBrk="0" hangingPunct="1">
              <a:defRPr sz="2358" kern="1200">
                <a:solidFill>
                  <a:schemeClr val="tx1"/>
                </a:solidFill>
                <a:latin typeface="+mn-lt"/>
                <a:ea typeface="+mn-ea"/>
                <a:cs typeface="+mn-cs"/>
              </a:defRPr>
            </a:lvl6pPr>
            <a:lvl7pPr marL="3594141" algn="l" defTabSz="1198047" rtl="0" eaLnBrk="1" latinLnBrk="0" hangingPunct="1">
              <a:defRPr sz="2358" kern="1200">
                <a:solidFill>
                  <a:schemeClr val="tx1"/>
                </a:solidFill>
                <a:latin typeface="+mn-lt"/>
                <a:ea typeface="+mn-ea"/>
                <a:cs typeface="+mn-cs"/>
              </a:defRPr>
            </a:lvl7pPr>
            <a:lvl8pPr marL="4193164" algn="l" defTabSz="1198047" rtl="0" eaLnBrk="1" latinLnBrk="0" hangingPunct="1">
              <a:defRPr sz="2358" kern="1200">
                <a:solidFill>
                  <a:schemeClr val="tx1"/>
                </a:solidFill>
                <a:latin typeface="+mn-lt"/>
                <a:ea typeface="+mn-ea"/>
                <a:cs typeface="+mn-cs"/>
              </a:defRPr>
            </a:lvl8pPr>
            <a:lvl9pPr marL="4792188" algn="l" defTabSz="1198047" rtl="0" eaLnBrk="1" latinLnBrk="0" hangingPunct="1">
              <a:defRPr sz="2358" kern="1200">
                <a:solidFill>
                  <a:schemeClr val="tx1"/>
                </a:solidFill>
                <a:latin typeface="+mn-lt"/>
                <a:ea typeface="+mn-ea"/>
                <a:cs typeface="+mn-cs"/>
              </a:defRPr>
            </a:lvl9pPr>
          </a:lstStyle>
          <a:p>
            <a:r>
              <a:rPr lang="en-CA" sz="4800" b="1" dirty="0">
                <a:cs typeface="Calibri"/>
              </a:rPr>
              <a:t>Air Quality, Greenhouse Gas (ch.12)</a:t>
            </a:r>
          </a:p>
        </p:txBody>
      </p:sp>
      <p:sp>
        <p:nvSpPr>
          <p:cNvPr id="3" name="Content Placeholder 2">
            <a:extLst>
              <a:ext uri="{FF2B5EF4-FFF2-40B4-BE49-F238E27FC236}">
                <a16:creationId xmlns:a16="http://schemas.microsoft.com/office/drawing/2014/main" id="{4F985DEB-B6AE-60EC-9F74-82B0CB5406B2}"/>
              </a:ext>
            </a:extLst>
          </p:cNvPr>
          <p:cNvSpPr>
            <a:spLocks noGrp="1"/>
          </p:cNvSpPr>
          <p:nvPr>
            <p:ph idx="1"/>
          </p:nvPr>
        </p:nvSpPr>
        <p:spPr>
          <a:xfrm>
            <a:off x="503852" y="1261384"/>
            <a:ext cx="10691337" cy="4814310"/>
          </a:xfrm>
        </p:spPr>
        <p:txBody>
          <a:bodyPr>
            <a:normAutofit fontScale="92500"/>
          </a:bodyPr>
          <a:lstStyle>
            <a:defPPr>
              <a:defRPr lang="en-US"/>
            </a:defPPr>
            <a:lvl1pPr marL="0" algn="l" defTabSz="1198047" rtl="0" eaLnBrk="1" latinLnBrk="0" hangingPunct="1">
              <a:defRPr sz="2358" kern="1200">
                <a:solidFill>
                  <a:schemeClr val="tx1"/>
                </a:solidFill>
                <a:latin typeface="+mn-lt"/>
                <a:ea typeface="+mn-ea"/>
                <a:cs typeface="+mn-cs"/>
              </a:defRPr>
            </a:lvl1pPr>
            <a:lvl2pPr marL="599023" algn="l" defTabSz="1198047" rtl="0" eaLnBrk="1" latinLnBrk="0" hangingPunct="1">
              <a:defRPr sz="2358" kern="1200">
                <a:solidFill>
                  <a:schemeClr val="tx1"/>
                </a:solidFill>
                <a:latin typeface="+mn-lt"/>
                <a:ea typeface="+mn-ea"/>
                <a:cs typeface="+mn-cs"/>
              </a:defRPr>
            </a:lvl2pPr>
            <a:lvl3pPr marL="1198047" algn="l" defTabSz="1198047" rtl="0" eaLnBrk="1" latinLnBrk="0" hangingPunct="1">
              <a:defRPr sz="2358" kern="1200">
                <a:solidFill>
                  <a:schemeClr val="tx1"/>
                </a:solidFill>
                <a:latin typeface="+mn-lt"/>
                <a:ea typeface="+mn-ea"/>
                <a:cs typeface="+mn-cs"/>
              </a:defRPr>
            </a:lvl3pPr>
            <a:lvl4pPr marL="1797070" algn="l" defTabSz="1198047" rtl="0" eaLnBrk="1" latinLnBrk="0" hangingPunct="1">
              <a:defRPr sz="2358" kern="1200">
                <a:solidFill>
                  <a:schemeClr val="tx1"/>
                </a:solidFill>
                <a:latin typeface="+mn-lt"/>
                <a:ea typeface="+mn-ea"/>
                <a:cs typeface="+mn-cs"/>
              </a:defRPr>
            </a:lvl4pPr>
            <a:lvl5pPr marL="2396094" algn="l" defTabSz="1198047" rtl="0" eaLnBrk="1" latinLnBrk="0" hangingPunct="1">
              <a:defRPr sz="2358" kern="1200">
                <a:solidFill>
                  <a:schemeClr val="tx1"/>
                </a:solidFill>
                <a:latin typeface="+mn-lt"/>
                <a:ea typeface="+mn-ea"/>
                <a:cs typeface="+mn-cs"/>
              </a:defRPr>
            </a:lvl5pPr>
            <a:lvl6pPr marL="2995117" algn="l" defTabSz="1198047" rtl="0" eaLnBrk="1" latinLnBrk="0" hangingPunct="1">
              <a:defRPr sz="2358" kern="1200">
                <a:solidFill>
                  <a:schemeClr val="tx1"/>
                </a:solidFill>
                <a:latin typeface="+mn-lt"/>
                <a:ea typeface="+mn-ea"/>
                <a:cs typeface="+mn-cs"/>
              </a:defRPr>
            </a:lvl6pPr>
            <a:lvl7pPr marL="3594141" algn="l" defTabSz="1198047" rtl="0" eaLnBrk="1" latinLnBrk="0" hangingPunct="1">
              <a:defRPr sz="2358" kern="1200">
                <a:solidFill>
                  <a:schemeClr val="tx1"/>
                </a:solidFill>
                <a:latin typeface="+mn-lt"/>
                <a:ea typeface="+mn-ea"/>
                <a:cs typeface="+mn-cs"/>
              </a:defRPr>
            </a:lvl7pPr>
            <a:lvl8pPr marL="4193164" algn="l" defTabSz="1198047" rtl="0" eaLnBrk="1" latinLnBrk="0" hangingPunct="1">
              <a:defRPr sz="2358" kern="1200">
                <a:solidFill>
                  <a:schemeClr val="tx1"/>
                </a:solidFill>
                <a:latin typeface="+mn-lt"/>
                <a:ea typeface="+mn-ea"/>
                <a:cs typeface="+mn-cs"/>
              </a:defRPr>
            </a:lvl8pPr>
            <a:lvl9pPr marL="4792188" algn="l" defTabSz="1198047" rtl="0" eaLnBrk="1" latinLnBrk="0" hangingPunct="1">
              <a:defRPr sz="2358" kern="1200">
                <a:solidFill>
                  <a:schemeClr val="tx1"/>
                </a:solidFill>
                <a:latin typeface="+mn-lt"/>
                <a:ea typeface="+mn-ea"/>
                <a:cs typeface="+mn-cs"/>
              </a:defRPr>
            </a:lvl9pPr>
          </a:lstStyle>
          <a:p>
            <a:pPr marL="342900" indent="-342900"/>
            <a:r>
              <a:rPr lang="en-US" sz="2500" b="0" i="0" u="none" strike="noStrike" baseline="0" dirty="0">
                <a:solidFill>
                  <a:srgbClr val="000000"/>
                </a:solidFill>
                <a:latin typeface="Calibri" panose="020F0502020204030204" pitchFamily="34" charset="0"/>
              </a:rPr>
              <a:t>The residual effects of the Project on Air Quality from changes to criteria air contaminants (CACs) are predicted to be not significant.</a:t>
            </a:r>
          </a:p>
          <a:p>
            <a:pPr marL="342900" indent="-342900"/>
            <a:r>
              <a:rPr lang="en-CA" sz="2500" b="0" i="0" u="none" strike="noStrike" baseline="0" dirty="0">
                <a:solidFill>
                  <a:srgbClr val="000000"/>
                </a:solidFill>
                <a:latin typeface="Calibri" panose="020F0502020204030204" pitchFamily="34" charset="0"/>
              </a:rPr>
              <a:t>The assessment considers the effects from CAC emissions to human health and the environment from emission sources </a:t>
            </a:r>
            <a:r>
              <a:rPr lang="en-CA" sz="2500" dirty="0">
                <a:solidFill>
                  <a:srgbClr val="000000"/>
                </a:solidFill>
                <a:latin typeface="Calibri" panose="020F0502020204030204" pitchFamily="34" charset="0"/>
              </a:rPr>
              <a:t>that are </a:t>
            </a:r>
            <a:r>
              <a:rPr lang="en-CA" sz="2500" b="0" i="0" u="none" strike="noStrike" baseline="0" dirty="0">
                <a:solidFill>
                  <a:srgbClr val="000000"/>
                </a:solidFill>
                <a:latin typeface="Calibri" panose="020F0502020204030204" pitchFamily="34" charset="0"/>
              </a:rPr>
              <a:t>mobile, transient and temporary.</a:t>
            </a:r>
          </a:p>
          <a:p>
            <a:pPr marL="342900" indent="-342900"/>
            <a:r>
              <a:rPr lang="en-US" sz="2500" dirty="0">
                <a:solidFill>
                  <a:srgbClr val="000000"/>
                </a:solidFill>
                <a:latin typeface="Calibri" panose="020F0502020204030204" pitchFamily="34" charset="0"/>
              </a:rPr>
              <a:t>The greenhouse gas assessment estimates Project emissions compared to NWT total emissions. </a:t>
            </a:r>
          </a:p>
          <a:p>
            <a:pPr marL="342900" indent="-342900"/>
            <a:r>
              <a:rPr lang="en-US" sz="2500" dirty="0">
                <a:solidFill>
                  <a:srgbClr val="000000"/>
                </a:solidFill>
                <a:latin typeface="Calibri" panose="020F0502020204030204" pitchFamily="34" charset="0"/>
              </a:rPr>
              <a:t>Mitigations include best practices to reduce emissions during construction:</a:t>
            </a:r>
          </a:p>
          <a:p>
            <a:pPr lvl="2">
              <a:buFont typeface="Symbol" panose="05050102010706020507" pitchFamily="18" charset="2"/>
              <a:buChar char="-"/>
            </a:pPr>
            <a:r>
              <a:rPr lang="en-US" sz="2500" dirty="0">
                <a:solidFill>
                  <a:srgbClr val="000000"/>
                </a:solidFill>
                <a:latin typeface="Calibri" panose="020F0502020204030204" pitchFamily="34" charset="0"/>
              </a:rPr>
              <a:t>A dust control program to reduce dust emissions</a:t>
            </a:r>
          </a:p>
          <a:p>
            <a:pPr lvl="2">
              <a:buFont typeface="Symbol" panose="05050102010706020507" pitchFamily="18" charset="2"/>
              <a:buChar char="-"/>
            </a:pPr>
            <a:r>
              <a:rPr lang="en-US" sz="2500" dirty="0">
                <a:solidFill>
                  <a:srgbClr val="000000"/>
                </a:solidFill>
                <a:latin typeface="Calibri" panose="020F0502020204030204" pitchFamily="34" charset="0"/>
              </a:rPr>
              <a:t>Efficient operation of construction equipment</a:t>
            </a:r>
          </a:p>
          <a:p>
            <a:pPr lvl="2">
              <a:buFont typeface="Symbol" panose="05050102010706020507" pitchFamily="18" charset="2"/>
              <a:buChar char="-"/>
            </a:pPr>
            <a:r>
              <a:rPr lang="en-US" sz="2500" dirty="0">
                <a:solidFill>
                  <a:srgbClr val="000000"/>
                </a:solidFill>
                <a:latin typeface="Calibri" panose="020F0502020204030204" pitchFamily="34" charset="0"/>
              </a:rPr>
              <a:t>Reduce areas of new clearing, and promote natural revegetation </a:t>
            </a:r>
          </a:p>
          <a:p>
            <a:pPr marL="342900" indent="-342900"/>
            <a:r>
              <a:rPr lang="en-CA" sz="2500" dirty="0">
                <a:solidFill>
                  <a:srgbClr val="000000"/>
                </a:solidFill>
                <a:latin typeface="Calibri" panose="020F0502020204030204" pitchFamily="34" charset="0"/>
              </a:rPr>
              <a:t>The GNWT also plans to develop</a:t>
            </a:r>
            <a:r>
              <a:rPr lang="en-US" sz="2500" dirty="0">
                <a:solidFill>
                  <a:srgbClr val="000000"/>
                </a:solidFill>
                <a:latin typeface="Calibri" panose="020F0502020204030204" pitchFamily="34" charset="0"/>
              </a:rPr>
              <a:t> an Adaptive Air Quality Management Plan involving the monitoring of CAC concentrations at key receptors.</a:t>
            </a:r>
          </a:p>
          <a:p>
            <a:pPr>
              <a:buFont typeface="Symbol" panose="05050102010706020507" pitchFamily="18" charset="2"/>
              <a:buChar char="-"/>
            </a:pPr>
            <a:endParaRPr lang="en-US" sz="2338" dirty="0">
              <a:solidFill>
                <a:srgbClr val="000000"/>
              </a:solidFill>
              <a:latin typeface="Calibri" panose="020F0502020204030204" pitchFamily="34" charset="0"/>
            </a:endParaRPr>
          </a:p>
          <a:p>
            <a:pPr lvl="1"/>
            <a:endParaRPr lang="en-US" sz="2338" dirty="0">
              <a:solidFill>
                <a:srgbClr val="000000"/>
              </a:solidFill>
              <a:latin typeface="Calibri" panose="020F0502020204030204" pitchFamily="34" charset="0"/>
            </a:endParaRPr>
          </a:p>
          <a:p>
            <a:pPr algn="l"/>
            <a:endParaRPr lang="en-CA" sz="2338" b="0" i="0" u="none" strike="noStrike" baseline="0" dirty="0">
              <a:solidFill>
                <a:srgbClr val="000000"/>
              </a:solidFill>
              <a:latin typeface="Calibri" panose="020F0502020204030204" pitchFamily="34" charset="0"/>
            </a:endParaRPr>
          </a:p>
          <a:p>
            <a:pPr algn="l"/>
            <a:endParaRPr lang="en-CA" sz="2338" b="0" i="0" u="none" strike="noStrike" baseline="0" dirty="0">
              <a:solidFill>
                <a:srgbClr val="000000"/>
              </a:solidFill>
              <a:latin typeface="Calibri" panose="020F0502020204030204" pitchFamily="34" charset="0"/>
            </a:endParaRPr>
          </a:p>
          <a:p>
            <a:pPr algn="l"/>
            <a:endParaRPr lang="en-CA" sz="2338" b="0" i="0" u="none" strike="noStrike" baseline="0" dirty="0">
              <a:solidFill>
                <a:srgbClr val="000000"/>
              </a:solidFill>
              <a:latin typeface="Calibri" panose="020F0502020204030204" pitchFamily="34" charset="0"/>
            </a:endParaRPr>
          </a:p>
        </p:txBody>
      </p:sp>
      <p:sp>
        <p:nvSpPr>
          <p:cNvPr id="5" name="Slide Number Placeholder 3">
            <a:extLst>
              <a:ext uri="{FF2B5EF4-FFF2-40B4-BE49-F238E27FC236}">
                <a16:creationId xmlns:a16="http://schemas.microsoft.com/office/drawing/2014/main" id="{C7F10E74-41EC-B968-1A27-D337D7512274}"/>
              </a:ext>
            </a:extLst>
          </p:cNvPr>
          <p:cNvSpPr txBox="1">
            <a:spLocks/>
          </p:cNvSpPr>
          <p:nvPr/>
        </p:nvSpPr>
        <p:spPr>
          <a:xfrm>
            <a:off x="8935373" y="6475288"/>
            <a:ext cx="2771828" cy="365250"/>
          </a:xfrm>
          <a:prstGeom prst="rect">
            <a:avLst/>
          </a:prstGeom>
        </p:spPr>
        <p:txBody>
          <a:bodyPr vert="horz" lIns="91440" tIns="45720" rIns="91440" bIns="45720" rtlCol="0" anchor="ctr">
            <a:normAutofit/>
          </a:bodyPr>
          <a:lstStyle>
            <a:defPPr>
              <a:defRPr lang="en-US"/>
            </a:defPPr>
            <a:lvl1pPr marL="0" algn="r" defTabSz="1198047" rtl="0" eaLnBrk="1" latinLnBrk="0" hangingPunct="1">
              <a:defRPr sz="1559" kern="1200">
                <a:solidFill>
                  <a:srgbClr val="0070C0"/>
                </a:solidFill>
                <a:latin typeface="+mn-lt"/>
                <a:ea typeface="+mn-ea"/>
                <a:cs typeface="+mn-cs"/>
              </a:defRPr>
            </a:lvl1pPr>
            <a:lvl2pPr marL="599023" algn="l" defTabSz="1198047" rtl="0" eaLnBrk="1" latinLnBrk="0" hangingPunct="1">
              <a:defRPr sz="2358" kern="1200">
                <a:solidFill>
                  <a:schemeClr val="tx1"/>
                </a:solidFill>
                <a:latin typeface="+mn-lt"/>
                <a:ea typeface="+mn-ea"/>
                <a:cs typeface="+mn-cs"/>
              </a:defRPr>
            </a:lvl2pPr>
            <a:lvl3pPr marL="1198047" algn="l" defTabSz="1198047" rtl="0" eaLnBrk="1" latinLnBrk="0" hangingPunct="1">
              <a:defRPr sz="2358" kern="1200">
                <a:solidFill>
                  <a:schemeClr val="tx1"/>
                </a:solidFill>
                <a:latin typeface="+mn-lt"/>
                <a:ea typeface="+mn-ea"/>
                <a:cs typeface="+mn-cs"/>
              </a:defRPr>
            </a:lvl3pPr>
            <a:lvl4pPr marL="1797070" algn="l" defTabSz="1198047" rtl="0" eaLnBrk="1" latinLnBrk="0" hangingPunct="1">
              <a:defRPr sz="2358" kern="1200">
                <a:solidFill>
                  <a:schemeClr val="tx1"/>
                </a:solidFill>
                <a:latin typeface="+mn-lt"/>
                <a:ea typeface="+mn-ea"/>
                <a:cs typeface="+mn-cs"/>
              </a:defRPr>
            </a:lvl4pPr>
            <a:lvl5pPr marL="2396094" algn="l" defTabSz="1198047" rtl="0" eaLnBrk="1" latinLnBrk="0" hangingPunct="1">
              <a:defRPr sz="2358" kern="1200">
                <a:solidFill>
                  <a:schemeClr val="tx1"/>
                </a:solidFill>
                <a:latin typeface="+mn-lt"/>
                <a:ea typeface="+mn-ea"/>
                <a:cs typeface="+mn-cs"/>
              </a:defRPr>
            </a:lvl5pPr>
            <a:lvl6pPr marL="2995117" algn="l" defTabSz="1198047" rtl="0" eaLnBrk="1" latinLnBrk="0" hangingPunct="1">
              <a:defRPr sz="2358" kern="1200">
                <a:solidFill>
                  <a:schemeClr val="tx1"/>
                </a:solidFill>
                <a:latin typeface="+mn-lt"/>
                <a:ea typeface="+mn-ea"/>
                <a:cs typeface="+mn-cs"/>
              </a:defRPr>
            </a:lvl6pPr>
            <a:lvl7pPr marL="3594141" algn="l" defTabSz="1198047" rtl="0" eaLnBrk="1" latinLnBrk="0" hangingPunct="1">
              <a:defRPr sz="2358" kern="1200">
                <a:solidFill>
                  <a:schemeClr val="tx1"/>
                </a:solidFill>
                <a:latin typeface="+mn-lt"/>
                <a:ea typeface="+mn-ea"/>
                <a:cs typeface="+mn-cs"/>
              </a:defRPr>
            </a:lvl7pPr>
            <a:lvl8pPr marL="4193164" algn="l" defTabSz="1198047" rtl="0" eaLnBrk="1" latinLnBrk="0" hangingPunct="1">
              <a:defRPr sz="2358" kern="1200">
                <a:solidFill>
                  <a:schemeClr val="tx1"/>
                </a:solidFill>
                <a:latin typeface="+mn-lt"/>
                <a:ea typeface="+mn-ea"/>
                <a:cs typeface="+mn-cs"/>
              </a:defRPr>
            </a:lvl8pPr>
            <a:lvl9pPr marL="4792188" algn="l" defTabSz="1198047" rtl="0" eaLnBrk="1" latinLnBrk="0" hangingPunct="1">
              <a:defRPr sz="2358" kern="1200">
                <a:solidFill>
                  <a:schemeClr val="tx1"/>
                </a:solidFill>
                <a:latin typeface="+mn-lt"/>
                <a:ea typeface="+mn-ea"/>
                <a:cs typeface="+mn-cs"/>
              </a:defRPr>
            </a:lvl9pPr>
          </a:lstStyle>
          <a:p>
            <a:pPr>
              <a:spcAft>
                <a:spcPts val="600"/>
              </a:spcAft>
            </a:pPr>
            <a:fld id="{246E4F03-9AE7-4954-8E54-3B5137041FEA}" type="slidenum">
              <a:rPr lang="en-US" smtClean="0"/>
              <a:pPr>
                <a:spcAft>
                  <a:spcPts val="600"/>
                </a:spcAft>
              </a:pPr>
              <a:t>45</a:t>
            </a:fld>
            <a:endParaRPr lang="en-US" dirty="0"/>
          </a:p>
        </p:txBody>
      </p:sp>
    </p:spTree>
    <p:extLst>
      <p:ext uri="{BB962C8B-B14F-4D97-AF65-F5344CB8AC3E}">
        <p14:creationId xmlns:p14="http://schemas.microsoft.com/office/powerpoint/2010/main" val="6277090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3BDDE-B9DF-B784-1FFC-F25444DAF7BE}"/>
              </a:ext>
            </a:extLst>
          </p:cNvPr>
          <p:cNvSpPr>
            <a:spLocks noGrp="1"/>
          </p:cNvSpPr>
          <p:nvPr>
            <p:ph type="title"/>
          </p:nvPr>
        </p:nvSpPr>
        <p:spPr/>
        <p:txBody>
          <a:bodyPr vert="horz" lIns="91440" tIns="45720" rIns="91440" bIns="45720" rtlCol="0" anchor="ctr">
            <a:noAutofit/>
          </a:bodyPr>
          <a:lstStyle>
            <a:defPPr>
              <a:defRPr lang="en-US"/>
            </a:defPPr>
            <a:lvl1pPr marL="0" algn="l" defTabSz="1198047" rtl="0" eaLnBrk="1" latinLnBrk="0" hangingPunct="1">
              <a:defRPr sz="2358" kern="1200">
                <a:solidFill>
                  <a:schemeClr val="tx1"/>
                </a:solidFill>
                <a:latin typeface="+mn-lt"/>
                <a:ea typeface="+mn-ea"/>
                <a:cs typeface="+mn-cs"/>
              </a:defRPr>
            </a:lvl1pPr>
            <a:lvl2pPr marL="599023" algn="l" defTabSz="1198047" rtl="0" eaLnBrk="1" latinLnBrk="0" hangingPunct="1">
              <a:defRPr sz="2358" kern="1200">
                <a:solidFill>
                  <a:schemeClr val="tx1"/>
                </a:solidFill>
                <a:latin typeface="+mn-lt"/>
                <a:ea typeface="+mn-ea"/>
                <a:cs typeface="+mn-cs"/>
              </a:defRPr>
            </a:lvl2pPr>
            <a:lvl3pPr marL="1198047" algn="l" defTabSz="1198047" rtl="0" eaLnBrk="1" latinLnBrk="0" hangingPunct="1">
              <a:defRPr sz="2358" kern="1200">
                <a:solidFill>
                  <a:schemeClr val="tx1"/>
                </a:solidFill>
                <a:latin typeface="+mn-lt"/>
                <a:ea typeface="+mn-ea"/>
                <a:cs typeface="+mn-cs"/>
              </a:defRPr>
            </a:lvl3pPr>
            <a:lvl4pPr marL="1797070" algn="l" defTabSz="1198047" rtl="0" eaLnBrk="1" latinLnBrk="0" hangingPunct="1">
              <a:defRPr sz="2358" kern="1200">
                <a:solidFill>
                  <a:schemeClr val="tx1"/>
                </a:solidFill>
                <a:latin typeface="+mn-lt"/>
                <a:ea typeface="+mn-ea"/>
                <a:cs typeface="+mn-cs"/>
              </a:defRPr>
            </a:lvl4pPr>
            <a:lvl5pPr marL="2396094" algn="l" defTabSz="1198047" rtl="0" eaLnBrk="1" latinLnBrk="0" hangingPunct="1">
              <a:defRPr sz="2358" kern="1200">
                <a:solidFill>
                  <a:schemeClr val="tx1"/>
                </a:solidFill>
                <a:latin typeface="+mn-lt"/>
                <a:ea typeface="+mn-ea"/>
                <a:cs typeface="+mn-cs"/>
              </a:defRPr>
            </a:lvl5pPr>
            <a:lvl6pPr marL="2995117" algn="l" defTabSz="1198047" rtl="0" eaLnBrk="1" latinLnBrk="0" hangingPunct="1">
              <a:defRPr sz="2358" kern="1200">
                <a:solidFill>
                  <a:schemeClr val="tx1"/>
                </a:solidFill>
                <a:latin typeface="+mn-lt"/>
                <a:ea typeface="+mn-ea"/>
                <a:cs typeface="+mn-cs"/>
              </a:defRPr>
            </a:lvl6pPr>
            <a:lvl7pPr marL="3594141" algn="l" defTabSz="1198047" rtl="0" eaLnBrk="1" latinLnBrk="0" hangingPunct="1">
              <a:defRPr sz="2358" kern="1200">
                <a:solidFill>
                  <a:schemeClr val="tx1"/>
                </a:solidFill>
                <a:latin typeface="+mn-lt"/>
                <a:ea typeface="+mn-ea"/>
                <a:cs typeface="+mn-cs"/>
              </a:defRPr>
            </a:lvl7pPr>
            <a:lvl8pPr marL="4193164" algn="l" defTabSz="1198047" rtl="0" eaLnBrk="1" latinLnBrk="0" hangingPunct="1">
              <a:defRPr sz="2358" kern="1200">
                <a:solidFill>
                  <a:schemeClr val="tx1"/>
                </a:solidFill>
                <a:latin typeface="+mn-lt"/>
                <a:ea typeface="+mn-ea"/>
                <a:cs typeface="+mn-cs"/>
              </a:defRPr>
            </a:lvl8pPr>
            <a:lvl9pPr marL="4792188" algn="l" defTabSz="1198047" rtl="0" eaLnBrk="1" latinLnBrk="0" hangingPunct="1">
              <a:defRPr sz="2358" kern="1200">
                <a:solidFill>
                  <a:schemeClr val="tx1"/>
                </a:solidFill>
                <a:latin typeface="+mn-lt"/>
                <a:ea typeface="+mn-ea"/>
                <a:cs typeface="+mn-cs"/>
              </a:defRPr>
            </a:lvl9pPr>
          </a:lstStyle>
          <a:p>
            <a:r>
              <a:rPr lang="en-CA" sz="4800" b="1" dirty="0">
                <a:cs typeface="Calibri"/>
              </a:rPr>
              <a:t>Noise (ch.13)</a:t>
            </a:r>
          </a:p>
        </p:txBody>
      </p:sp>
      <p:sp>
        <p:nvSpPr>
          <p:cNvPr id="3" name="Content Placeholder 2">
            <a:extLst>
              <a:ext uri="{FF2B5EF4-FFF2-40B4-BE49-F238E27FC236}">
                <a16:creationId xmlns:a16="http://schemas.microsoft.com/office/drawing/2014/main" id="{4F985DEB-B6AE-60EC-9F74-82B0CB5406B2}"/>
              </a:ext>
            </a:extLst>
          </p:cNvPr>
          <p:cNvSpPr>
            <a:spLocks noGrp="1"/>
          </p:cNvSpPr>
          <p:nvPr>
            <p:ph idx="1"/>
          </p:nvPr>
        </p:nvSpPr>
        <p:spPr>
          <a:xfrm>
            <a:off x="586677" y="1360482"/>
            <a:ext cx="10691337" cy="4916248"/>
          </a:xfrm>
        </p:spPr>
        <p:txBody>
          <a:bodyPr>
            <a:normAutofit/>
          </a:bodyPr>
          <a:lstStyle>
            <a:defPPr>
              <a:defRPr lang="en-US"/>
            </a:defPPr>
            <a:lvl1pPr marL="0" algn="l" defTabSz="1198047" rtl="0" eaLnBrk="1" latinLnBrk="0" hangingPunct="1">
              <a:defRPr sz="2358" kern="1200">
                <a:solidFill>
                  <a:schemeClr val="tx1"/>
                </a:solidFill>
                <a:latin typeface="+mn-lt"/>
                <a:ea typeface="+mn-ea"/>
                <a:cs typeface="+mn-cs"/>
              </a:defRPr>
            </a:lvl1pPr>
            <a:lvl2pPr marL="599023" algn="l" defTabSz="1198047" rtl="0" eaLnBrk="1" latinLnBrk="0" hangingPunct="1">
              <a:defRPr sz="2358" kern="1200">
                <a:solidFill>
                  <a:schemeClr val="tx1"/>
                </a:solidFill>
                <a:latin typeface="+mn-lt"/>
                <a:ea typeface="+mn-ea"/>
                <a:cs typeface="+mn-cs"/>
              </a:defRPr>
            </a:lvl2pPr>
            <a:lvl3pPr marL="1198047" algn="l" defTabSz="1198047" rtl="0" eaLnBrk="1" latinLnBrk="0" hangingPunct="1">
              <a:defRPr sz="2358" kern="1200">
                <a:solidFill>
                  <a:schemeClr val="tx1"/>
                </a:solidFill>
                <a:latin typeface="+mn-lt"/>
                <a:ea typeface="+mn-ea"/>
                <a:cs typeface="+mn-cs"/>
              </a:defRPr>
            </a:lvl3pPr>
            <a:lvl4pPr marL="1797070" algn="l" defTabSz="1198047" rtl="0" eaLnBrk="1" latinLnBrk="0" hangingPunct="1">
              <a:defRPr sz="2358" kern="1200">
                <a:solidFill>
                  <a:schemeClr val="tx1"/>
                </a:solidFill>
                <a:latin typeface="+mn-lt"/>
                <a:ea typeface="+mn-ea"/>
                <a:cs typeface="+mn-cs"/>
              </a:defRPr>
            </a:lvl4pPr>
            <a:lvl5pPr marL="2396094" algn="l" defTabSz="1198047" rtl="0" eaLnBrk="1" latinLnBrk="0" hangingPunct="1">
              <a:defRPr sz="2358" kern="1200">
                <a:solidFill>
                  <a:schemeClr val="tx1"/>
                </a:solidFill>
                <a:latin typeface="+mn-lt"/>
                <a:ea typeface="+mn-ea"/>
                <a:cs typeface="+mn-cs"/>
              </a:defRPr>
            </a:lvl5pPr>
            <a:lvl6pPr marL="2995117" algn="l" defTabSz="1198047" rtl="0" eaLnBrk="1" latinLnBrk="0" hangingPunct="1">
              <a:defRPr sz="2358" kern="1200">
                <a:solidFill>
                  <a:schemeClr val="tx1"/>
                </a:solidFill>
                <a:latin typeface="+mn-lt"/>
                <a:ea typeface="+mn-ea"/>
                <a:cs typeface="+mn-cs"/>
              </a:defRPr>
            </a:lvl6pPr>
            <a:lvl7pPr marL="3594141" algn="l" defTabSz="1198047" rtl="0" eaLnBrk="1" latinLnBrk="0" hangingPunct="1">
              <a:defRPr sz="2358" kern="1200">
                <a:solidFill>
                  <a:schemeClr val="tx1"/>
                </a:solidFill>
                <a:latin typeface="+mn-lt"/>
                <a:ea typeface="+mn-ea"/>
                <a:cs typeface="+mn-cs"/>
              </a:defRPr>
            </a:lvl7pPr>
            <a:lvl8pPr marL="4193164" algn="l" defTabSz="1198047" rtl="0" eaLnBrk="1" latinLnBrk="0" hangingPunct="1">
              <a:defRPr sz="2358" kern="1200">
                <a:solidFill>
                  <a:schemeClr val="tx1"/>
                </a:solidFill>
                <a:latin typeface="+mn-lt"/>
                <a:ea typeface="+mn-ea"/>
                <a:cs typeface="+mn-cs"/>
              </a:defRPr>
            </a:lvl8pPr>
            <a:lvl9pPr marL="4792188" algn="l" defTabSz="1198047" rtl="0" eaLnBrk="1" latinLnBrk="0" hangingPunct="1">
              <a:defRPr sz="2358" kern="1200">
                <a:solidFill>
                  <a:schemeClr val="tx1"/>
                </a:solidFill>
                <a:latin typeface="+mn-lt"/>
                <a:ea typeface="+mn-ea"/>
                <a:cs typeface="+mn-cs"/>
              </a:defRPr>
            </a:lvl9pPr>
          </a:lstStyle>
          <a:p>
            <a:pPr marL="342900" indent="-342900"/>
            <a:r>
              <a:rPr lang="en-US" sz="2338" b="0" i="0" u="none" strike="noStrike" baseline="0" dirty="0">
                <a:solidFill>
                  <a:srgbClr val="000000"/>
                </a:solidFill>
                <a:latin typeface="Calibri" panose="020F0502020204030204" pitchFamily="34" charset="0"/>
              </a:rPr>
              <a:t>The residual effects of the Project on noise are predicted to be not significant.</a:t>
            </a:r>
          </a:p>
          <a:p>
            <a:pPr marL="342900" indent="-342900"/>
            <a:r>
              <a:rPr lang="en-US" sz="2338" b="0" i="0" u="none" strike="noStrike" baseline="0" dirty="0">
                <a:solidFill>
                  <a:srgbClr val="000000"/>
                </a:solidFill>
                <a:latin typeface="Calibri" panose="020F0502020204030204" pitchFamily="34" charset="0"/>
              </a:rPr>
              <a:t>The noise assessment considers </a:t>
            </a:r>
            <a:r>
              <a:rPr lang="en-US" sz="2338" dirty="0">
                <a:solidFill>
                  <a:srgbClr val="000000"/>
                </a:solidFill>
                <a:latin typeface="Calibri" panose="020F0502020204030204" pitchFamily="34" charset="0"/>
              </a:rPr>
              <a:t>noise emissions received by receptors in communities, which may lead to adverse effects such as annoyance.</a:t>
            </a:r>
          </a:p>
          <a:p>
            <a:pPr marL="342900" indent="-342900"/>
            <a:r>
              <a:rPr lang="en-US" sz="2338" b="0" i="0" u="none" strike="noStrike" baseline="0" dirty="0">
                <a:solidFill>
                  <a:srgbClr val="000000"/>
                </a:solidFill>
                <a:latin typeface="Calibri" panose="020F0502020204030204" pitchFamily="34" charset="0"/>
              </a:rPr>
              <a:t>Noise mitigations include best practices to re</a:t>
            </a:r>
            <a:r>
              <a:rPr lang="en-US" sz="2338" dirty="0">
                <a:solidFill>
                  <a:srgbClr val="000000"/>
                </a:solidFill>
                <a:latin typeface="Calibri" panose="020F0502020204030204" pitchFamily="34" charset="0"/>
              </a:rPr>
              <a:t>duce noise during construction:</a:t>
            </a:r>
          </a:p>
          <a:p>
            <a:pPr lvl="2">
              <a:buFont typeface="Symbol" panose="05050102010706020507" pitchFamily="18" charset="2"/>
              <a:buChar char="-"/>
            </a:pPr>
            <a:r>
              <a:rPr lang="en-CA" sz="2338" b="0" i="0" u="none" strike="noStrike" baseline="0" dirty="0">
                <a:solidFill>
                  <a:srgbClr val="000000"/>
                </a:solidFill>
                <a:latin typeface="Calibri" panose="020F0502020204030204" pitchFamily="34" charset="0"/>
              </a:rPr>
              <a:t>Reduce use of residential roads for construction equipment</a:t>
            </a:r>
          </a:p>
          <a:p>
            <a:pPr lvl="2">
              <a:buFont typeface="Symbol" panose="05050102010706020507" pitchFamily="18" charset="2"/>
              <a:buChar char="-"/>
            </a:pPr>
            <a:r>
              <a:rPr lang="en-CA" sz="2338" dirty="0">
                <a:solidFill>
                  <a:srgbClr val="000000"/>
                </a:solidFill>
                <a:latin typeface="Calibri" panose="020F0502020204030204" pitchFamily="34" charset="0"/>
              </a:rPr>
              <a:t>Blast techniques and procedures</a:t>
            </a:r>
          </a:p>
          <a:p>
            <a:pPr lvl="2">
              <a:buFont typeface="Symbol" panose="05050102010706020507" pitchFamily="18" charset="2"/>
              <a:buChar char="-"/>
            </a:pPr>
            <a:r>
              <a:rPr lang="en-US" sz="2338" dirty="0">
                <a:solidFill>
                  <a:srgbClr val="000000"/>
                </a:solidFill>
                <a:latin typeface="Calibri" panose="020F0502020204030204" pitchFamily="34" charset="0"/>
              </a:rPr>
              <a:t>Efficient operation, and maintenance of construction equipment</a:t>
            </a:r>
          </a:p>
          <a:p>
            <a:pPr lvl="2">
              <a:buFont typeface="Symbol" panose="05050102010706020507" pitchFamily="18" charset="2"/>
              <a:buChar char="-"/>
            </a:pPr>
            <a:r>
              <a:rPr lang="en-CA" sz="2338" b="0" i="0" u="none" strike="noStrike" baseline="0" dirty="0">
                <a:solidFill>
                  <a:srgbClr val="000000"/>
                </a:solidFill>
                <a:latin typeface="Calibri" panose="020F0502020204030204" pitchFamily="34" charset="0"/>
              </a:rPr>
              <a:t>Inform communities of upcoming noise-emitting construction events including time period and type of activity</a:t>
            </a:r>
          </a:p>
          <a:p>
            <a:pPr marL="342900" indent="-342900"/>
            <a:r>
              <a:rPr lang="en-CA" sz="2338" dirty="0">
                <a:solidFill>
                  <a:srgbClr val="000000"/>
                </a:solidFill>
                <a:latin typeface="Calibri" panose="020F0502020204030204" pitchFamily="34" charset="0"/>
              </a:rPr>
              <a:t>The GNWT also plans to develop a noise complaint resolution plan to track noise complaints, and responses to manage and mitigate feedback.</a:t>
            </a:r>
          </a:p>
          <a:p>
            <a:pPr algn="l"/>
            <a:endParaRPr lang="en-CA" sz="2338" b="0" i="0" u="none" strike="noStrike" baseline="0" dirty="0">
              <a:solidFill>
                <a:srgbClr val="000000"/>
              </a:solidFill>
              <a:latin typeface="Calibri" panose="020F0502020204030204" pitchFamily="34" charset="0"/>
            </a:endParaRPr>
          </a:p>
        </p:txBody>
      </p:sp>
      <p:sp>
        <p:nvSpPr>
          <p:cNvPr id="5" name="Slide Number Placeholder 3">
            <a:extLst>
              <a:ext uri="{FF2B5EF4-FFF2-40B4-BE49-F238E27FC236}">
                <a16:creationId xmlns:a16="http://schemas.microsoft.com/office/drawing/2014/main" id="{C7F10E74-41EC-B968-1A27-D337D7512274}"/>
              </a:ext>
            </a:extLst>
          </p:cNvPr>
          <p:cNvSpPr txBox="1">
            <a:spLocks/>
          </p:cNvSpPr>
          <p:nvPr/>
        </p:nvSpPr>
        <p:spPr>
          <a:xfrm>
            <a:off x="8972951" y="6475288"/>
            <a:ext cx="2771828" cy="365250"/>
          </a:xfrm>
          <a:prstGeom prst="rect">
            <a:avLst/>
          </a:prstGeom>
        </p:spPr>
        <p:txBody>
          <a:bodyPr vert="horz" lIns="91440" tIns="45720" rIns="91440" bIns="45720" rtlCol="0" anchor="ctr">
            <a:normAutofit/>
          </a:bodyPr>
          <a:lstStyle>
            <a:defPPr>
              <a:defRPr lang="en-US"/>
            </a:defPPr>
            <a:lvl1pPr marL="0" algn="r" defTabSz="1198047" rtl="0" eaLnBrk="1" latinLnBrk="0" hangingPunct="1">
              <a:defRPr sz="1559" kern="1200">
                <a:solidFill>
                  <a:srgbClr val="0070C0"/>
                </a:solidFill>
                <a:latin typeface="+mn-lt"/>
                <a:ea typeface="+mn-ea"/>
                <a:cs typeface="+mn-cs"/>
              </a:defRPr>
            </a:lvl1pPr>
            <a:lvl2pPr marL="599023" algn="l" defTabSz="1198047" rtl="0" eaLnBrk="1" latinLnBrk="0" hangingPunct="1">
              <a:defRPr sz="2358" kern="1200">
                <a:solidFill>
                  <a:schemeClr val="tx1"/>
                </a:solidFill>
                <a:latin typeface="+mn-lt"/>
                <a:ea typeface="+mn-ea"/>
                <a:cs typeface="+mn-cs"/>
              </a:defRPr>
            </a:lvl2pPr>
            <a:lvl3pPr marL="1198047" algn="l" defTabSz="1198047" rtl="0" eaLnBrk="1" latinLnBrk="0" hangingPunct="1">
              <a:defRPr sz="2358" kern="1200">
                <a:solidFill>
                  <a:schemeClr val="tx1"/>
                </a:solidFill>
                <a:latin typeface="+mn-lt"/>
                <a:ea typeface="+mn-ea"/>
                <a:cs typeface="+mn-cs"/>
              </a:defRPr>
            </a:lvl3pPr>
            <a:lvl4pPr marL="1797070" algn="l" defTabSz="1198047" rtl="0" eaLnBrk="1" latinLnBrk="0" hangingPunct="1">
              <a:defRPr sz="2358" kern="1200">
                <a:solidFill>
                  <a:schemeClr val="tx1"/>
                </a:solidFill>
                <a:latin typeface="+mn-lt"/>
                <a:ea typeface="+mn-ea"/>
                <a:cs typeface="+mn-cs"/>
              </a:defRPr>
            </a:lvl4pPr>
            <a:lvl5pPr marL="2396094" algn="l" defTabSz="1198047" rtl="0" eaLnBrk="1" latinLnBrk="0" hangingPunct="1">
              <a:defRPr sz="2358" kern="1200">
                <a:solidFill>
                  <a:schemeClr val="tx1"/>
                </a:solidFill>
                <a:latin typeface="+mn-lt"/>
                <a:ea typeface="+mn-ea"/>
                <a:cs typeface="+mn-cs"/>
              </a:defRPr>
            </a:lvl5pPr>
            <a:lvl6pPr marL="2995117" algn="l" defTabSz="1198047" rtl="0" eaLnBrk="1" latinLnBrk="0" hangingPunct="1">
              <a:defRPr sz="2358" kern="1200">
                <a:solidFill>
                  <a:schemeClr val="tx1"/>
                </a:solidFill>
                <a:latin typeface="+mn-lt"/>
                <a:ea typeface="+mn-ea"/>
                <a:cs typeface="+mn-cs"/>
              </a:defRPr>
            </a:lvl6pPr>
            <a:lvl7pPr marL="3594141" algn="l" defTabSz="1198047" rtl="0" eaLnBrk="1" latinLnBrk="0" hangingPunct="1">
              <a:defRPr sz="2358" kern="1200">
                <a:solidFill>
                  <a:schemeClr val="tx1"/>
                </a:solidFill>
                <a:latin typeface="+mn-lt"/>
                <a:ea typeface="+mn-ea"/>
                <a:cs typeface="+mn-cs"/>
              </a:defRPr>
            </a:lvl7pPr>
            <a:lvl8pPr marL="4193164" algn="l" defTabSz="1198047" rtl="0" eaLnBrk="1" latinLnBrk="0" hangingPunct="1">
              <a:defRPr sz="2358" kern="1200">
                <a:solidFill>
                  <a:schemeClr val="tx1"/>
                </a:solidFill>
                <a:latin typeface="+mn-lt"/>
                <a:ea typeface="+mn-ea"/>
                <a:cs typeface="+mn-cs"/>
              </a:defRPr>
            </a:lvl8pPr>
            <a:lvl9pPr marL="4792188" algn="l" defTabSz="1198047" rtl="0" eaLnBrk="1" latinLnBrk="0" hangingPunct="1">
              <a:defRPr sz="2358" kern="1200">
                <a:solidFill>
                  <a:schemeClr val="tx1"/>
                </a:solidFill>
                <a:latin typeface="+mn-lt"/>
                <a:ea typeface="+mn-ea"/>
                <a:cs typeface="+mn-cs"/>
              </a:defRPr>
            </a:lvl9pPr>
          </a:lstStyle>
          <a:p>
            <a:pPr>
              <a:spcAft>
                <a:spcPts val="600"/>
              </a:spcAft>
            </a:pPr>
            <a:fld id="{246E4F03-9AE7-4954-8E54-3B5137041FEA}" type="slidenum">
              <a:rPr lang="en-US" smtClean="0"/>
              <a:pPr>
                <a:spcAft>
                  <a:spcPts val="600"/>
                </a:spcAft>
              </a:pPr>
              <a:t>46</a:t>
            </a:fld>
            <a:endParaRPr lang="en-US"/>
          </a:p>
        </p:txBody>
      </p:sp>
    </p:spTree>
    <p:extLst>
      <p:ext uri="{BB962C8B-B14F-4D97-AF65-F5344CB8AC3E}">
        <p14:creationId xmlns:p14="http://schemas.microsoft.com/office/powerpoint/2010/main" val="17757985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3BDDE-B9DF-B784-1FFC-F25444DAF7BE}"/>
              </a:ext>
            </a:extLst>
          </p:cNvPr>
          <p:cNvSpPr>
            <a:spLocks noGrp="1"/>
          </p:cNvSpPr>
          <p:nvPr>
            <p:ph type="title"/>
          </p:nvPr>
        </p:nvSpPr>
        <p:spPr/>
        <p:txBody>
          <a:bodyPr vert="horz" lIns="91440" tIns="45720" rIns="91440" bIns="45720" rtlCol="0" anchor="ctr">
            <a:noAutofit/>
          </a:bodyPr>
          <a:lstStyle>
            <a:defPPr>
              <a:defRPr lang="en-US"/>
            </a:defPPr>
            <a:lvl1pPr marL="0" algn="l" defTabSz="1198047" rtl="0" eaLnBrk="1" latinLnBrk="0" hangingPunct="1">
              <a:defRPr sz="2358" kern="1200">
                <a:solidFill>
                  <a:schemeClr val="tx1"/>
                </a:solidFill>
                <a:latin typeface="+mn-lt"/>
                <a:ea typeface="+mn-ea"/>
                <a:cs typeface="+mn-cs"/>
              </a:defRPr>
            </a:lvl1pPr>
            <a:lvl2pPr marL="599023" algn="l" defTabSz="1198047" rtl="0" eaLnBrk="1" latinLnBrk="0" hangingPunct="1">
              <a:defRPr sz="2358" kern="1200">
                <a:solidFill>
                  <a:schemeClr val="tx1"/>
                </a:solidFill>
                <a:latin typeface="+mn-lt"/>
                <a:ea typeface="+mn-ea"/>
                <a:cs typeface="+mn-cs"/>
              </a:defRPr>
            </a:lvl2pPr>
            <a:lvl3pPr marL="1198047" algn="l" defTabSz="1198047" rtl="0" eaLnBrk="1" latinLnBrk="0" hangingPunct="1">
              <a:defRPr sz="2358" kern="1200">
                <a:solidFill>
                  <a:schemeClr val="tx1"/>
                </a:solidFill>
                <a:latin typeface="+mn-lt"/>
                <a:ea typeface="+mn-ea"/>
                <a:cs typeface="+mn-cs"/>
              </a:defRPr>
            </a:lvl3pPr>
            <a:lvl4pPr marL="1797070" algn="l" defTabSz="1198047" rtl="0" eaLnBrk="1" latinLnBrk="0" hangingPunct="1">
              <a:defRPr sz="2358" kern="1200">
                <a:solidFill>
                  <a:schemeClr val="tx1"/>
                </a:solidFill>
                <a:latin typeface="+mn-lt"/>
                <a:ea typeface="+mn-ea"/>
                <a:cs typeface="+mn-cs"/>
              </a:defRPr>
            </a:lvl4pPr>
            <a:lvl5pPr marL="2396094" algn="l" defTabSz="1198047" rtl="0" eaLnBrk="1" latinLnBrk="0" hangingPunct="1">
              <a:defRPr sz="2358" kern="1200">
                <a:solidFill>
                  <a:schemeClr val="tx1"/>
                </a:solidFill>
                <a:latin typeface="+mn-lt"/>
                <a:ea typeface="+mn-ea"/>
                <a:cs typeface="+mn-cs"/>
              </a:defRPr>
            </a:lvl5pPr>
            <a:lvl6pPr marL="2995117" algn="l" defTabSz="1198047" rtl="0" eaLnBrk="1" latinLnBrk="0" hangingPunct="1">
              <a:defRPr sz="2358" kern="1200">
                <a:solidFill>
                  <a:schemeClr val="tx1"/>
                </a:solidFill>
                <a:latin typeface="+mn-lt"/>
                <a:ea typeface="+mn-ea"/>
                <a:cs typeface="+mn-cs"/>
              </a:defRPr>
            </a:lvl6pPr>
            <a:lvl7pPr marL="3594141" algn="l" defTabSz="1198047" rtl="0" eaLnBrk="1" latinLnBrk="0" hangingPunct="1">
              <a:defRPr sz="2358" kern="1200">
                <a:solidFill>
                  <a:schemeClr val="tx1"/>
                </a:solidFill>
                <a:latin typeface="+mn-lt"/>
                <a:ea typeface="+mn-ea"/>
                <a:cs typeface="+mn-cs"/>
              </a:defRPr>
            </a:lvl7pPr>
            <a:lvl8pPr marL="4193164" algn="l" defTabSz="1198047" rtl="0" eaLnBrk="1" latinLnBrk="0" hangingPunct="1">
              <a:defRPr sz="2358" kern="1200">
                <a:solidFill>
                  <a:schemeClr val="tx1"/>
                </a:solidFill>
                <a:latin typeface="+mn-lt"/>
                <a:ea typeface="+mn-ea"/>
                <a:cs typeface="+mn-cs"/>
              </a:defRPr>
            </a:lvl8pPr>
            <a:lvl9pPr marL="4792188" algn="l" defTabSz="1198047" rtl="0" eaLnBrk="1" latinLnBrk="0" hangingPunct="1">
              <a:defRPr sz="2358" kern="1200">
                <a:solidFill>
                  <a:schemeClr val="tx1"/>
                </a:solidFill>
                <a:latin typeface="+mn-lt"/>
                <a:ea typeface="+mn-ea"/>
                <a:cs typeface="+mn-cs"/>
              </a:defRPr>
            </a:lvl9pPr>
          </a:lstStyle>
          <a:p>
            <a:r>
              <a:rPr lang="en-CA" sz="4800" b="1" dirty="0">
                <a:cs typeface="Calibri"/>
              </a:rPr>
              <a:t>Vegetation and Wetlands (ch.18)</a:t>
            </a:r>
          </a:p>
        </p:txBody>
      </p:sp>
      <p:sp>
        <p:nvSpPr>
          <p:cNvPr id="3" name="Content Placeholder 2">
            <a:extLst>
              <a:ext uri="{FF2B5EF4-FFF2-40B4-BE49-F238E27FC236}">
                <a16:creationId xmlns:a16="http://schemas.microsoft.com/office/drawing/2014/main" id="{4F985DEB-B6AE-60EC-9F74-82B0CB5406B2}"/>
              </a:ext>
            </a:extLst>
          </p:cNvPr>
          <p:cNvSpPr>
            <a:spLocks noGrp="1"/>
          </p:cNvSpPr>
          <p:nvPr>
            <p:ph idx="1"/>
          </p:nvPr>
        </p:nvSpPr>
        <p:spPr>
          <a:xfrm>
            <a:off x="593963" y="1261384"/>
            <a:ext cx="9809977" cy="4592903"/>
          </a:xfrm>
        </p:spPr>
        <p:txBody>
          <a:bodyPr>
            <a:normAutofit lnSpcReduction="10000"/>
          </a:bodyPr>
          <a:lstStyle>
            <a:defPPr>
              <a:defRPr lang="en-US"/>
            </a:defPPr>
            <a:lvl1pPr marL="0" algn="l" defTabSz="1198047" rtl="0" eaLnBrk="1" latinLnBrk="0" hangingPunct="1">
              <a:defRPr sz="2358" kern="1200">
                <a:solidFill>
                  <a:schemeClr val="tx1"/>
                </a:solidFill>
                <a:latin typeface="+mn-lt"/>
                <a:ea typeface="+mn-ea"/>
                <a:cs typeface="+mn-cs"/>
              </a:defRPr>
            </a:lvl1pPr>
            <a:lvl2pPr marL="599023" algn="l" defTabSz="1198047" rtl="0" eaLnBrk="1" latinLnBrk="0" hangingPunct="1">
              <a:defRPr sz="2358" kern="1200">
                <a:solidFill>
                  <a:schemeClr val="tx1"/>
                </a:solidFill>
                <a:latin typeface="+mn-lt"/>
                <a:ea typeface="+mn-ea"/>
                <a:cs typeface="+mn-cs"/>
              </a:defRPr>
            </a:lvl2pPr>
            <a:lvl3pPr marL="1198047" algn="l" defTabSz="1198047" rtl="0" eaLnBrk="1" latinLnBrk="0" hangingPunct="1">
              <a:defRPr sz="2358" kern="1200">
                <a:solidFill>
                  <a:schemeClr val="tx1"/>
                </a:solidFill>
                <a:latin typeface="+mn-lt"/>
                <a:ea typeface="+mn-ea"/>
                <a:cs typeface="+mn-cs"/>
              </a:defRPr>
            </a:lvl3pPr>
            <a:lvl4pPr marL="1797070" algn="l" defTabSz="1198047" rtl="0" eaLnBrk="1" latinLnBrk="0" hangingPunct="1">
              <a:defRPr sz="2358" kern="1200">
                <a:solidFill>
                  <a:schemeClr val="tx1"/>
                </a:solidFill>
                <a:latin typeface="+mn-lt"/>
                <a:ea typeface="+mn-ea"/>
                <a:cs typeface="+mn-cs"/>
              </a:defRPr>
            </a:lvl4pPr>
            <a:lvl5pPr marL="2396094" algn="l" defTabSz="1198047" rtl="0" eaLnBrk="1" latinLnBrk="0" hangingPunct="1">
              <a:defRPr sz="2358" kern="1200">
                <a:solidFill>
                  <a:schemeClr val="tx1"/>
                </a:solidFill>
                <a:latin typeface="+mn-lt"/>
                <a:ea typeface="+mn-ea"/>
                <a:cs typeface="+mn-cs"/>
              </a:defRPr>
            </a:lvl5pPr>
            <a:lvl6pPr marL="2995117" algn="l" defTabSz="1198047" rtl="0" eaLnBrk="1" latinLnBrk="0" hangingPunct="1">
              <a:defRPr sz="2358" kern="1200">
                <a:solidFill>
                  <a:schemeClr val="tx1"/>
                </a:solidFill>
                <a:latin typeface="+mn-lt"/>
                <a:ea typeface="+mn-ea"/>
                <a:cs typeface="+mn-cs"/>
              </a:defRPr>
            </a:lvl6pPr>
            <a:lvl7pPr marL="3594141" algn="l" defTabSz="1198047" rtl="0" eaLnBrk="1" latinLnBrk="0" hangingPunct="1">
              <a:defRPr sz="2358" kern="1200">
                <a:solidFill>
                  <a:schemeClr val="tx1"/>
                </a:solidFill>
                <a:latin typeface="+mn-lt"/>
                <a:ea typeface="+mn-ea"/>
                <a:cs typeface="+mn-cs"/>
              </a:defRPr>
            </a:lvl7pPr>
            <a:lvl8pPr marL="4193164" algn="l" defTabSz="1198047" rtl="0" eaLnBrk="1" latinLnBrk="0" hangingPunct="1">
              <a:defRPr sz="2358" kern="1200">
                <a:solidFill>
                  <a:schemeClr val="tx1"/>
                </a:solidFill>
                <a:latin typeface="+mn-lt"/>
                <a:ea typeface="+mn-ea"/>
                <a:cs typeface="+mn-cs"/>
              </a:defRPr>
            </a:lvl8pPr>
            <a:lvl9pPr marL="4792188" algn="l" defTabSz="1198047" rtl="0" eaLnBrk="1" latinLnBrk="0" hangingPunct="1">
              <a:defRPr sz="2358" kern="1200">
                <a:solidFill>
                  <a:schemeClr val="tx1"/>
                </a:solidFill>
                <a:latin typeface="+mn-lt"/>
                <a:ea typeface="+mn-ea"/>
                <a:cs typeface="+mn-cs"/>
              </a:defRPr>
            </a:lvl9pPr>
          </a:lstStyle>
          <a:p>
            <a:pPr marL="342900" indent="-342900"/>
            <a:r>
              <a:rPr lang="en-US" sz="2338" b="0" i="0" u="none" strike="noStrike" baseline="0" dirty="0">
                <a:solidFill>
                  <a:srgbClr val="000000"/>
                </a:solidFill>
                <a:latin typeface="Calibri" panose="020F0502020204030204" pitchFamily="34" charset="0"/>
              </a:rPr>
              <a:t>The residual effects of the Project on Vegetation and Wetlands are predicted to be not significant.</a:t>
            </a:r>
          </a:p>
          <a:p>
            <a:pPr marL="342900" indent="-342900"/>
            <a:r>
              <a:rPr lang="en-CA" sz="2338" b="0" i="0" u="none" strike="noStrike" baseline="0" dirty="0">
                <a:solidFill>
                  <a:srgbClr val="000000"/>
                </a:solidFill>
                <a:latin typeface="Calibri" panose="020F0502020204030204" pitchFamily="34" charset="0"/>
              </a:rPr>
              <a:t>The assessment predicts </a:t>
            </a:r>
            <a:r>
              <a:rPr lang="en-US" sz="2338" b="0" i="0" u="none" strike="noStrike" baseline="0" dirty="0">
                <a:solidFill>
                  <a:srgbClr val="000000"/>
                </a:solidFill>
                <a:latin typeface="Calibri" panose="020F0502020204030204" pitchFamily="34" charset="0"/>
              </a:rPr>
              <a:t>permanent changes to vegetation within the PDA from direct clearing, and indirect effects within and adjacent to the PDA (e.g., dust, edge effects, invasive species, wetland clearing). </a:t>
            </a:r>
          </a:p>
          <a:p>
            <a:pPr marL="342900" indent="-342900"/>
            <a:r>
              <a:rPr lang="en-CA" sz="2338" dirty="0">
                <a:solidFill>
                  <a:srgbClr val="000000"/>
                </a:solidFill>
                <a:latin typeface="Calibri" panose="020F0502020204030204" pitchFamily="34" charset="0"/>
              </a:rPr>
              <a:t>Principal mitigation is to reduce areas of new disturbance by following the Mackenzie Valley Winter Road as much as possible.</a:t>
            </a:r>
            <a:endParaRPr lang="en-CA" sz="2338" b="0" i="0" u="none" strike="noStrike" baseline="0" dirty="0">
              <a:solidFill>
                <a:srgbClr val="000000"/>
              </a:solidFill>
              <a:latin typeface="Calibri" panose="020F0502020204030204" pitchFamily="34" charset="0"/>
            </a:endParaRPr>
          </a:p>
          <a:p>
            <a:pPr marL="342900" indent="-342900"/>
            <a:r>
              <a:rPr lang="en-CA" sz="2338" dirty="0">
                <a:solidFill>
                  <a:srgbClr val="000000"/>
                </a:solidFill>
                <a:latin typeface="Calibri" panose="020F0502020204030204" pitchFamily="34" charset="0"/>
              </a:rPr>
              <a:t>Invasive species will be managed through regular mowing.</a:t>
            </a:r>
          </a:p>
          <a:p>
            <a:pPr marL="342900" indent="-342900"/>
            <a:r>
              <a:rPr lang="en-CA" sz="2338" dirty="0">
                <a:solidFill>
                  <a:srgbClr val="000000"/>
                </a:solidFill>
                <a:latin typeface="Calibri" panose="020F0502020204030204" pitchFamily="34" charset="0"/>
              </a:rPr>
              <a:t>Periodic invasive plant surveys will identify areas of infestation that may require additional mitigation.</a:t>
            </a:r>
          </a:p>
          <a:p>
            <a:pPr marL="342900" indent="-342900"/>
            <a:r>
              <a:rPr lang="en-US" sz="2338" dirty="0">
                <a:solidFill>
                  <a:srgbClr val="000000"/>
                </a:solidFill>
                <a:latin typeface="Calibri" panose="020F0502020204030204" pitchFamily="34" charset="0"/>
              </a:rPr>
              <a:t>Targeted surveys of species of conservation concern, and specific plant species of interest, will be conducted prior to construction.</a:t>
            </a:r>
            <a:endParaRPr lang="en-CA" sz="2338" dirty="0">
              <a:solidFill>
                <a:srgbClr val="000000"/>
              </a:solidFill>
              <a:latin typeface="Calibri" panose="020F0502020204030204" pitchFamily="34" charset="0"/>
            </a:endParaRPr>
          </a:p>
          <a:p>
            <a:pPr algn="l"/>
            <a:endParaRPr lang="en-CA" sz="2338" b="0" i="0" u="none" strike="noStrike" baseline="0" dirty="0">
              <a:solidFill>
                <a:srgbClr val="000000"/>
              </a:solidFill>
              <a:latin typeface="Calibri" panose="020F0502020204030204" pitchFamily="34" charset="0"/>
            </a:endParaRPr>
          </a:p>
          <a:p>
            <a:pPr algn="l"/>
            <a:endParaRPr lang="en-CA" sz="2338" b="0" i="0" u="none" strike="noStrike" baseline="0" dirty="0">
              <a:solidFill>
                <a:srgbClr val="000000"/>
              </a:solidFill>
              <a:latin typeface="Calibri" panose="020F0502020204030204" pitchFamily="34" charset="0"/>
            </a:endParaRPr>
          </a:p>
          <a:p>
            <a:pPr algn="l"/>
            <a:endParaRPr lang="en-CA" sz="2338" b="0" i="0" u="none" strike="noStrike" baseline="0" dirty="0">
              <a:solidFill>
                <a:srgbClr val="000000"/>
              </a:solidFill>
              <a:latin typeface="Calibri" panose="020F0502020204030204" pitchFamily="34" charset="0"/>
            </a:endParaRPr>
          </a:p>
        </p:txBody>
      </p:sp>
      <p:sp>
        <p:nvSpPr>
          <p:cNvPr id="5" name="Slide Number Placeholder 3">
            <a:extLst>
              <a:ext uri="{FF2B5EF4-FFF2-40B4-BE49-F238E27FC236}">
                <a16:creationId xmlns:a16="http://schemas.microsoft.com/office/drawing/2014/main" id="{C7F10E74-41EC-B968-1A27-D337D7512274}"/>
              </a:ext>
            </a:extLst>
          </p:cNvPr>
          <p:cNvSpPr txBox="1">
            <a:spLocks/>
          </p:cNvSpPr>
          <p:nvPr/>
        </p:nvSpPr>
        <p:spPr>
          <a:xfrm>
            <a:off x="8910321" y="6489141"/>
            <a:ext cx="2771828" cy="365250"/>
          </a:xfrm>
          <a:prstGeom prst="rect">
            <a:avLst/>
          </a:prstGeom>
        </p:spPr>
        <p:txBody>
          <a:bodyPr vert="horz" lIns="91440" tIns="45720" rIns="91440" bIns="45720" rtlCol="0" anchor="ctr">
            <a:normAutofit/>
          </a:bodyPr>
          <a:lstStyle>
            <a:defPPr>
              <a:defRPr lang="en-US"/>
            </a:defPPr>
            <a:lvl1pPr marL="0" algn="r" defTabSz="1198047" rtl="0" eaLnBrk="1" latinLnBrk="0" hangingPunct="1">
              <a:defRPr sz="1559" kern="1200">
                <a:solidFill>
                  <a:srgbClr val="0070C0"/>
                </a:solidFill>
                <a:latin typeface="+mn-lt"/>
                <a:ea typeface="+mn-ea"/>
                <a:cs typeface="+mn-cs"/>
              </a:defRPr>
            </a:lvl1pPr>
            <a:lvl2pPr marL="599023" algn="l" defTabSz="1198047" rtl="0" eaLnBrk="1" latinLnBrk="0" hangingPunct="1">
              <a:defRPr sz="2358" kern="1200">
                <a:solidFill>
                  <a:schemeClr val="tx1"/>
                </a:solidFill>
                <a:latin typeface="+mn-lt"/>
                <a:ea typeface="+mn-ea"/>
                <a:cs typeface="+mn-cs"/>
              </a:defRPr>
            </a:lvl2pPr>
            <a:lvl3pPr marL="1198047" algn="l" defTabSz="1198047" rtl="0" eaLnBrk="1" latinLnBrk="0" hangingPunct="1">
              <a:defRPr sz="2358" kern="1200">
                <a:solidFill>
                  <a:schemeClr val="tx1"/>
                </a:solidFill>
                <a:latin typeface="+mn-lt"/>
                <a:ea typeface="+mn-ea"/>
                <a:cs typeface="+mn-cs"/>
              </a:defRPr>
            </a:lvl3pPr>
            <a:lvl4pPr marL="1797070" algn="l" defTabSz="1198047" rtl="0" eaLnBrk="1" latinLnBrk="0" hangingPunct="1">
              <a:defRPr sz="2358" kern="1200">
                <a:solidFill>
                  <a:schemeClr val="tx1"/>
                </a:solidFill>
                <a:latin typeface="+mn-lt"/>
                <a:ea typeface="+mn-ea"/>
                <a:cs typeface="+mn-cs"/>
              </a:defRPr>
            </a:lvl4pPr>
            <a:lvl5pPr marL="2396094" algn="l" defTabSz="1198047" rtl="0" eaLnBrk="1" latinLnBrk="0" hangingPunct="1">
              <a:defRPr sz="2358" kern="1200">
                <a:solidFill>
                  <a:schemeClr val="tx1"/>
                </a:solidFill>
                <a:latin typeface="+mn-lt"/>
                <a:ea typeface="+mn-ea"/>
                <a:cs typeface="+mn-cs"/>
              </a:defRPr>
            </a:lvl5pPr>
            <a:lvl6pPr marL="2995117" algn="l" defTabSz="1198047" rtl="0" eaLnBrk="1" latinLnBrk="0" hangingPunct="1">
              <a:defRPr sz="2358" kern="1200">
                <a:solidFill>
                  <a:schemeClr val="tx1"/>
                </a:solidFill>
                <a:latin typeface="+mn-lt"/>
                <a:ea typeface="+mn-ea"/>
                <a:cs typeface="+mn-cs"/>
              </a:defRPr>
            </a:lvl6pPr>
            <a:lvl7pPr marL="3594141" algn="l" defTabSz="1198047" rtl="0" eaLnBrk="1" latinLnBrk="0" hangingPunct="1">
              <a:defRPr sz="2358" kern="1200">
                <a:solidFill>
                  <a:schemeClr val="tx1"/>
                </a:solidFill>
                <a:latin typeface="+mn-lt"/>
                <a:ea typeface="+mn-ea"/>
                <a:cs typeface="+mn-cs"/>
              </a:defRPr>
            </a:lvl7pPr>
            <a:lvl8pPr marL="4193164" algn="l" defTabSz="1198047" rtl="0" eaLnBrk="1" latinLnBrk="0" hangingPunct="1">
              <a:defRPr sz="2358" kern="1200">
                <a:solidFill>
                  <a:schemeClr val="tx1"/>
                </a:solidFill>
                <a:latin typeface="+mn-lt"/>
                <a:ea typeface="+mn-ea"/>
                <a:cs typeface="+mn-cs"/>
              </a:defRPr>
            </a:lvl8pPr>
            <a:lvl9pPr marL="4792188" algn="l" defTabSz="1198047" rtl="0" eaLnBrk="1" latinLnBrk="0" hangingPunct="1">
              <a:defRPr sz="2358" kern="1200">
                <a:solidFill>
                  <a:schemeClr val="tx1"/>
                </a:solidFill>
                <a:latin typeface="+mn-lt"/>
                <a:ea typeface="+mn-ea"/>
                <a:cs typeface="+mn-cs"/>
              </a:defRPr>
            </a:lvl9pPr>
          </a:lstStyle>
          <a:p>
            <a:pPr>
              <a:spcAft>
                <a:spcPts val="600"/>
              </a:spcAft>
            </a:pPr>
            <a:fld id="{246E4F03-9AE7-4954-8E54-3B5137041FEA}" type="slidenum">
              <a:rPr lang="en-US" smtClean="0"/>
              <a:pPr>
                <a:spcAft>
                  <a:spcPts val="600"/>
                </a:spcAft>
              </a:pPr>
              <a:t>47</a:t>
            </a:fld>
            <a:endParaRPr lang="en-US" dirty="0"/>
          </a:p>
        </p:txBody>
      </p:sp>
    </p:spTree>
    <p:extLst>
      <p:ext uri="{BB962C8B-B14F-4D97-AF65-F5344CB8AC3E}">
        <p14:creationId xmlns:p14="http://schemas.microsoft.com/office/powerpoint/2010/main" val="236249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BC3108-2F9D-7238-5335-14F147CAEC06}"/>
              </a:ext>
            </a:extLst>
          </p:cNvPr>
          <p:cNvSpPr>
            <a:spLocks noGrp="1"/>
          </p:cNvSpPr>
          <p:nvPr>
            <p:ph idx="1"/>
          </p:nvPr>
        </p:nvSpPr>
        <p:spPr>
          <a:xfrm>
            <a:off x="593963" y="747435"/>
            <a:ext cx="10691336" cy="4949693"/>
          </a:xfrm>
        </p:spPr>
        <p:txBody>
          <a:bodyPr vert="horz" lIns="91440" tIns="45720" rIns="91440" bIns="45720" rtlCol="0" anchor="t">
            <a:normAutofit/>
          </a:bodyPr>
          <a:lstStyle>
            <a:defPPr>
              <a:defRPr lang="en-US"/>
            </a:defPPr>
            <a:lvl1pPr marL="0" algn="l" defTabSz="1198047" rtl="0" eaLnBrk="1" latinLnBrk="0" hangingPunct="1">
              <a:defRPr sz="2358" kern="1200">
                <a:solidFill>
                  <a:schemeClr val="tx1"/>
                </a:solidFill>
                <a:latin typeface="+mn-lt"/>
                <a:ea typeface="+mn-ea"/>
                <a:cs typeface="+mn-cs"/>
              </a:defRPr>
            </a:lvl1pPr>
            <a:lvl2pPr marL="599023" algn="l" defTabSz="1198047" rtl="0" eaLnBrk="1" latinLnBrk="0" hangingPunct="1">
              <a:defRPr sz="2358" kern="1200">
                <a:solidFill>
                  <a:schemeClr val="tx1"/>
                </a:solidFill>
                <a:latin typeface="+mn-lt"/>
                <a:ea typeface="+mn-ea"/>
                <a:cs typeface="+mn-cs"/>
              </a:defRPr>
            </a:lvl2pPr>
            <a:lvl3pPr marL="1198047" algn="l" defTabSz="1198047" rtl="0" eaLnBrk="1" latinLnBrk="0" hangingPunct="1">
              <a:defRPr sz="2358" kern="1200">
                <a:solidFill>
                  <a:schemeClr val="tx1"/>
                </a:solidFill>
                <a:latin typeface="+mn-lt"/>
                <a:ea typeface="+mn-ea"/>
                <a:cs typeface="+mn-cs"/>
              </a:defRPr>
            </a:lvl3pPr>
            <a:lvl4pPr marL="1797070" algn="l" defTabSz="1198047" rtl="0" eaLnBrk="1" latinLnBrk="0" hangingPunct="1">
              <a:defRPr sz="2358" kern="1200">
                <a:solidFill>
                  <a:schemeClr val="tx1"/>
                </a:solidFill>
                <a:latin typeface="+mn-lt"/>
                <a:ea typeface="+mn-ea"/>
                <a:cs typeface="+mn-cs"/>
              </a:defRPr>
            </a:lvl4pPr>
            <a:lvl5pPr marL="2396094" algn="l" defTabSz="1198047" rtl="0" eaLnBrk="1" latinLnBrk="0" hangingPunct="1">
              <a:defRPr sz="2358" kern="1200">
                <a:solidFill>
                  <a:schemeClr val="tx1"/>
                </a:solidFill>
                <a:latin typeface="+mn-lt"/>
                <a:ea typeface="+mn-ea"/>
                <a:cs typeface="+mn-cs"/>
              </a:defRPr>
            </a:lvl5pPr>
            <a:lvl6pPr marL="2995117" algn="l" defTabSz="1198047" rtl="0" eaLnBrk="1" latinLnBrk="0" hangingPunct="1">
              <a:defRPr sz="2358" kern="1200">
                <a:solidFill>
                  <a:schemeClr val="tx1"/>
                </a:solidFill>
                <a:latin typeface="+mn-lt"/>
                <a:ea typeface="+mn-ea"/>
                <a:cs typeface="+mn-cs"/>
              </a:defRPr>
            </a:lvl6pPr>
            <a:lvl7pPr marL="3594141" algn="l" defTabSz="1198047" rtl="0" eaLnBrk="1" latinLnBrk="0" hangingPunct="1">
              <a:defRPr sz="2358" kern="1200">
                <a:solidFill>
                  <a:schemeClr val="tx1"/>
                </a:solidFill>
                <a:latin typeface="+mn-lt"/>
                <a:ea typeface="+mn-ea"/>
                <a:cs typeface="+mn-cs"/>
              </a:defRPr>
            </a:lvl7pPr>
            <a:lvl8pPr marL="4193164" algn="l" defTabSz="1198047" rtl="0" eaLnBrk="1" latinLnBrk="0" hangingPunct="1">
              <a:defRPr sz="2358" kern="1200">
                <a:solidFill>
                  <a:schemeClr val="tx1"/>
                </a:solidFill>
                <a:latin typeface="+mn-lt"/>
                <a:ea typeface="+mn-ea"/>
                <a:cs typeface="+mn-cs"/>
              </a:defRPr>
            </a:lvl8pPr>
            <a:lvl9pPr marL="4792188" algn="l" defTabSz="1198047" rtl="0" eaLnBrk="1" latinLnBrk="0" hangingPunct="1">
              <a:defRPr sz="2358" kern="1200">
                <a:solidFill>
                  <a:schemeClr val="tx1"/>
                </a:solidFill>
                <a:latin typeface="+mn-lt"/>
                <a:ea typeface="+mn-ea"/>
                <a:cs typeface="+mn-cs"/>
              </a:defRPr>
            </a:lvl9pPr>
          </a:lstStyle>
          <a:p>
            <a:pPr marL="0" indent="0" algn="ctr">
              <a:buNone/>
            </a:pPr>
            <a:endParaRPr lang="en-US"/>
          </a:p>
          <a:p>
            <a:pPr marL="0" indent="0" algn="ctr">
              <a:buNone/>
            </a:pPr>
            <a:endParaRPr lang="en-US"/>
          </a:p>
          <a:p>
            <a:pPr indent="0" algn="ctr">
              <a:buNone/>
            </a:pPr>
            <a:r>
              <a:rPr lang="en-US" sz="4800" b="1"/>
              <a:t>Impacts on Air Quality, Noise and Vegetation</a:t>
            </a:r>
          </a:p>
          <a:p>
            <a:pPr marL="0" indent="0" algn="ctr">
              <a:buNone/>
            </a:pPr>
            <a:r>
              <a:rPr lang="en-US" sz="4000" b="1"/>
              <a:t>Discussion and Questions</a:t>
            </a:r>
            <a:br>
              <a:rPr lang="en-US" sz="2350"/>
            </a:br>
            <a:endParaRPr lang="en-US"/>
          </a:p>
        </p:txBody>
      </p:sp>
      <p:sp>
        <p:nvSpPr>
          <p:cNvPr id="2" name="Slide Number Placeholder 3">
            <a:extLst>
              <a:ext uri="{FF2B5EF4-FFF2-40B4-BE49-F238E27FC236}">
                <a16:creationId xmlns:a16="http://schemas.microsoft.com/office/drawing/2014/main" id="{653F461F-573D-8D9E-2F8B-72C45E188005}"/>
              </a:ext>
            </a:extLst>
          </p:cNvPr>
          <p:cNvSpPr txBox="1">
            <a:spLocks/>
          </p:cNvSpPr>
          <p:nvPr/>
        </p:nvSpPr>
        <p:spPr>
          <a:xfrm>
            <a:off x="8939749" y="6475288"/>
            <a:ext cx="2771828" cy="365250"/>
          </a:xfrm>
          <a:prstGeom prst="rect">
            <a:avLst/>
          </a:prstGeom>
        </p:spPr>
        <p:txBody>
          <a:bodyPr vert="horz" lIns="91440" tIns="45720" rIns="91440" bIns="45720" rtlCol="0" anchor="ctr">
            <a:normAutofit/>
          </a:bodyPr>
          <a:lstStyle>
            <a:defPPr>
              <a:defRPr lang="en-US"/>
            </a:defPPr>
            <a:lvl1pPr marL="0" algn="r" defTabSz="1198047" rtl="0" eaLnBrk="1" latinLnBrk="0" hangingPunct="1">
              <a:defRPr sz="1559" kern="1200">
                <a:solidFill>
                  <a:srgbClr val="0070C0"/>
                </a:solidFill>
                <a:latin typeface="+mn-lt"/>
                <a:ea typeface="+mn-ea"/>
                <a:cs typeface="+mn-cs"/>
              </a:defRPr>
            </a:lvl1pPr>
            <a:lvl2pPr marL="599023" algn="l" defTabSz="1198047" rtl="0" eaLnBrk="1" latinLnBrk="0" hangingPunct="1">
              <a:defRPr sz="2358" kern="1200">
                <a:solidFill>
                  <a:schemeClr val="tx1"/>
                </a:solidFill>
                <a:latin typeface="+mn-lt"/>
                <a:ea typeface="+mn-ea"/>
                <a:cs typeface="+mn-cs"/>
              </a:defRPr>
            </a:lvl2pPr>
            <a:lvl3pPr marL="1198047" algn="l" defTabSz="1198047" rtl="0" eaLnBrk="1" latinLnBrk="0" hangingPunct="1">
              <a:defRPr sz="2358" kern="1200">
                <a:solidFill>
                  <a:schemeClr val="tx1"/>
                </a:solidFill>
                <a:latin typeface="+mn-lt"/>
                <a:ea typeface="+mn-ea"/>
                <a:cs typeface="+mn-cs"/>
              </a:defRPr>
            </a:lvl3pPr>
            <a:lvl4pPr marL="1797070" algn="l" defTabSz="1198047" rtl="0" eaLnBrk="1" latinLnBrk="0" hangingPunct="1">
              <a:defRPr sz="2358" kern="1200">
                <a:solidFill>
                  <a:schemeClr val="tx1"/>
                </a:solidFill>
                <a:latin typeface="+mn-lt"/>
                <a:ea typeface="+mn-ea"/>
                <a:cs typeface="+mn-cs"/>
              </a:defRPr>
            </a:lvl4pPr>
            <a:lvl5pPr marL="2396094" algn="l" defTabSz="1198047" rtl="0" eaLnBrk="1" latinLnBrk="0" hangingPunct="1">
              <a:defRPr sz="2358" kern="1200">
                <a:solidFill>
                  <a:schemeClr val="tx1"/>
                </a:solidFill>
                <a:latin typeface="+mn-lt"/>
                <a:ea typeface="+mn-ea"/>
                <a:cs typeface="+mn-cs"/>
              </a:defRPr>
            </a:lvl5pPr>
            <a:lvl6pPr marL="2995117" algn="l" defTabSz="1198047" rtl="0" eaLnBrk="1" latinLnBrk="0" hangingPunct="1">
              <a:defRPr sz="2358" kern="1200">
                <a:solidFill>
                  <a:schemeClr val="tx1"/>
                </a:solidFill>
                <a:latin typeface="+mn-lt"/>
                <a:ea typeface="+mn-ea"/>
                <a:cs typeface="+mn-cs"/>
              </a:defRPr>
            </a:lvl6pPr>
            <a:lvl7pPr marL="3594141" algn="l" defTabSz="1198047" rtl="0" eaLnBrk="1" latinLnBrk="0" hangingPunct="1">
              <a:defRPr sz="2358" kern="1200">
                <a:solidFill>
                  <a:schemeClr val="tx1"/>
                </a:solidFill>
                <a:latin typeface="+mn-lt"/>
                <a:ea typeface="+mn-ea"/>
                <a:cs typeface="+mn-cs"/>
              </a:defRPr>
            </a:lvl7pPr>
            <a:lvl8pPr marL="4193164" algn="l" defTabSz="1198047" rtl="0" eaLnBrk="1" latinLnBrk="0" hangingPunct="1">
              <a:defRPr sz="2358" kern="1200">
                <a:solidFill>
                  <a:schemeClr val="tx1"/>
                </a:solidFill>
                <a:latin typeface="+mn-lt"/>
                <a:ea typeface="+mn-ea"/>
                <a:cs typeface="+mn-cs"/>
              </a:defRPr>
            </a:lvl8pPr>
            <a:lvl9pPr marL="4792188" algn="l" defTabSz="1198047" rtl="0" eaLnBrk="1" latinLnBrk="0" hangingPunct="1">
              <a:defRPr sz="2358" kern="1200">
                <a:solidFill>
                  <a:schemeClr val="tx1"/>
                </a:solidFill>
                <a:latin typeface="+mn-lt"/>
                <a:ea typeface="+mn-ea"/>
                <a:cs typeface="+mn-cs"/>
              </a:defRPr>
            </a:lvl9pPr>
          </a:lstStyle>
          <a:p>
            <a:pPr>
              <a:spcAft>
                <a:spcPts val="600"/>
              </a:spcAft>
            </a:pPr>
            <a:fld id="{246E4F03-9AE7-4954-8E54-3B5137041FEA}" type="slidenum">
              <a:rPr lang="en-US" smtClean="0"/>
              <a:pPr>
                <a:spcAft>
                  <a:spcPts val="600"/>
                </a:spcAft>
              </a:pPr>
              <a:t>48</a:t>
            </a:fld>
            <a:endParaRPr lang="en-US"/>
          </a:p>
        </p:txBody>
      </p:sp>
    </p:spTree>
    <p:extLst>
      <p:ext uri="{BB962C8B-B14F-4D97-AF65-F5344CB8AC3E}">
        <p14:creationId xmlns:p14="http://schemas.microsoft.com/office/powerpoint/2010/main" val="1543169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26127-67E3-5B44-1DE2-95D86EFE6D1B}"/>
              </a:ext>
            </a:extLst>
          </p:cNvPr>
          <p:cNvSpPr>
            <a:spLocks noGrp="1"/>
          </p:cNvSpPr>
          <p:nvPr>
            <p:ph type="title"/>
          </p:nvPr>
        </p:nvSpPr>
        <p:spPr>
          <a:xfrm>
            <a:off x="507443" y="81326"/>
            <a:ext cx="10691337" cy="1140090"/>
          </a:xfrm>
        </p:spPr>
        <p:txBody>
          <a:bodyPr>
            <a:normAutofit/>
          </a:bodyPr>
          <a:lstStyle>
            <a:defPPr>
              <a:defRPr lang="en-US"/>
            </a:defPPr>
            <a:lvl1pPr marL="0" algn="l" defTabSz="1198047" rtl="0" eaLnBrk="1" latinLnBrk="0" hangingPunct="1">
              <a:defRPr sz="2358" kern="1200">
                <a:solidFill>
                  <a:schemeClr val="tx1"/>
                </a:solidFill>
                <a:latin typeface="+mn-lt"/>
                <a:ea typeface="+mn-ea"/>
                <a:cs typeface="+mn-cs"/>
              </a:defRPr>
            </a:lvl1pPr>
            <a:lvl2pPr marL="599023" algn="l" defTabSz="1198047" rtl="0" eaLnBrk="1" latinLnBrk="0" hangingPunct="1">
              <a:defRPr sz="2358" kern="1200">
                <a:solidFill>
                  <a:schemeClr val="tx1"/>
                </a:solidFill>
                <a:latin typeface="+mn-lt"/>
                <a:ea typeface="+mn-ea"/>
                <a:cs typeface="+mn-cs"/>
              </a:defRPr>
            </a:lvl2pPr>
            <a:lvl3pPr marL="1198047" algn="l" defTabSz="1198047" rtl="0" eaLnBrk="1" latinLnBrk="0" hangingPunct="1">
              <a:defRPr sz="2358" kern="1200">
                <a:solidFill>
                  <a:schemeClr val="tx1"/>
                </a:solidFill>
                <a:latin typeface="+mn-lt"/>
                <a:ea typeface="+mn-ea"/>
                <a:cs typeface="+mn-cs"/>
              </a:defRPr>
            </a:lvl3pPr>
            <a:lvl4pPr marL="1797070" algn="l" defTabSz="1198047" rtl="0" eaLnBrk="1" latinLnBrk="0" hangingPunct="1">
              <a:defRPr sz="2358" kern="1200">
                <a:solidFill>
                  <a:schemeClr val="tx1"/>
                </a:solidFill>
                <a:latin typeface="+mn-lt"/>
                <a:ea typeface="+mn-ea"/>
                <a:cs typeface="+mn-cs"/>
              </a:defRPr>
            </a:lvl4pPr>
            <a:lvl5pPr marL="2396094" algn="l" defTabSz="1198047" rtl="0" eaLnBrk="1" latinLnBrk="0" hangingPunct="1">
              <a:defRPr sz="2358" kern="1200">
                <a:solidFill>
                  <a:schemeClr val="tx1"/>
                </a:solidFill>
                <a:latin typeface="+mn-lt"/>
                <a:ea typeface="+mn-ea"/>
                <a:cs typeface="+mn-cs"/>
              </a:defRPr>
            </a:lvl5pPr>
            <a:lvl6pPr marL="2995117" algn="l" defTabSz="1198047" rtl="0" eaLnBrk="1" latinLnBrk="0" hangingPunct="1">
              <a:defRPr sz="2358" kern="1200">
                <a:solidFill>
                  <a:schemeClr val="tx1"/>
                </a:solidFill>
                <a:latin typeface="+mn-lt"/>
                <a:ea typeface="+mn-ea"/>
                <a:cs typeface="+mn-cs"/>
              </a:defRPr>
            </a:lvl6pPr>
            <a:lvl7pPr marL="3594141" algn="l" defTabSz="1198047" rtl="0" eaLnBrk="1" latinLnBrk="0" hangingPunct="1">
              <a:defRPr sz="2358" kern="1200">
                <a:solidFill>
                  <a:schemeClr val="tx1"/>
                </a:solidFill>
                <a:latin typeface="+mn-lt"/>
                <a:ea typeface="+mn-ea"/>
                <a:cs typeface="+mn-cs"/>
              </a:defRPr>
            </a:lvl7pPr>
            <a:lvl8pPr marL="4193164" algn="l" defTabSz="1198047" rtl="0" eaLnBrk="1" latinLnBrk="0" hangingPunct="1">
              <a:defRPr sz="2358" kern="1200">
                <a:solidFill>
                  <a:schemeClr val="tx1"/>
                </a:solidFill>
                <a:latin typeface="+mn-lt"/>
                <a:ea typeface="+mn-ea"/>
                <a:cs typeface="+mn-cs"/>
              </a:defRPr>
            </a:lvl8pPr>
            <a:lvl9pPr marL="4792188" algn="l" defTabSz="1198047" rtl="0" eaLnBrk="1" latinLnBrk="0" hangingPunct="1">
              <a:defRPr sz="2358" kern="1200">
                <a:solidFill>
                  <a:schemeClr val="tx1"/>
                </a:solidFill>
                <a:latin typeface="+mn-lt"/>
                <a:ea typeface="+mn-ea"/>
                <a:cs typeface="+mn-cs"/>
              </a:defRPr>
            </a:lvl9pPr>
          </a:lstStyle>
          <a:p>
            <a:pPr algn="l"/>
            <a:r>
              <a:rPr lang="en-CA" sz="4800" b="1" dirty="0"/>
              <a:t>Project Scope</a:t>
            </a:r>
          </a:p>
        </p:txBody>
      </p:sp>
      <p:sp>
        <p:nvSpPr>
          <p:cNvPr id="6" name="TextBox 5">
            <a:extLst>
              <a:ext uri="{FF2B5EF4-FFF2-40B4-BE49-F238E27FC236}">
                <a16:creationId xmlns:a16="http://schemas.microsoft.com/office/drawing/2014/main" id="{34180DAA-25EE-4D52-9D0F-9DBD468B5608}"/>
              </a:ext>
            </a:extLst>
          </p:cNvPr>
          <p:cNvSpPr txBox="1"/>
          <p:nvPr/>
        </p:nvSpPr>
        <p:spPr>
          <a:xfrm>
            <a:off x="408476" y="1118572"/>
            <a:ext cx="7286460" cy="4824398"/>
          </a:xfrm>
          <a:prstGeom prst="rect">
            <a:avLst/>
          </a:prstGeom>
          <a:noFill/>
        </p:spPr>
        <p:txBody>
          <a:bodyPr wrap="square" rtlCol="0">
            <a:spAutoFit/>
          </a:bodyPr>
          <a:lstStyle>
            <a:defPPr>
              <a:defRPr lang="en-US"/>
            </a:defPPr>
            <a:lvl1pPr marL="0" algn="l" defTabSz="1198047" rtl="0" eaLnBrk="1" latinLnBrk="0" hangingPunct="1">
              <a:defRPr sz="2358" kern="1200">
                <a:solidFill>
                  <a:schemeClr val="tx1"/>
                </a:solidFill>
                <a:latin typeface="+mn-lt"/>
                <a:ea typeface="+mn-ea"/>
                <a:cs typeface="+mn-cs"/>
              </a:defRPr>
            </a:lvl1pPr>
            <a:lvl2pPr marL="599023" algn="l" defTabSz="1198047" rtl="0" eaLnBrk="1" latinLnBrk="0" hangingPunct="1">
              <a:defRPr sz="2358" kern="1200">
                <a:solidFill>
                  <a:schemeClr val="tx1"/>
                </a:solidFill>
                <a:latin typeface="+mn-lt"/>
                <a:ea typeface="+mn-ea"/>
                <a:cs typeface="+mn-cs"/>
              </a:defRPr>
            </a:lvl2pPr>
            <a:lvl3pPr marL="1198047" algn="l" defTabSz="1198047" rtl="0" eaLnBrk="1" latinLnBrk="0" hangingPunct="1">
              <a:defRPr sz="2358" kern="1200">
                <a:solidFill>
                  <a:schemeClr val="tx1"/>
                </a:solidFill>
                <a:latin typeface="+mn-lt"/>
                <a:ea typeface="+mn-ea"/>
                <a:cs typeface="+mn-cs"/>
              </a:defRPr>
            </a:lvl3pPr>
            <a:lvl4pPr marL="1797070" algn="l" defTabSz="1198047" rtl="0" eaLnBrk="1" latinLnBrk="0" hangingPunct="1">
              <a:defRPr sz="2358" kern="1200">
                <a:solidFill>
                  <a:schemeClr val="tx1"/>
                </a:solidFill>
                <a:latin typeface="+mn-lt"/>
                <a:ea typeface="+mn-ea"/>
                <a:cs typeface="+mn-cs"/>
              </a:defRPr>
            </a:lvl4pPr>
            <a:lvl5pPr marL="2396094" algn="l" defTabSz="1198047" rtl="0" eaLnBrk="1" latinLnBrk="0" hangingPunct="1">
              <a:defRPr sz="2358" kern="1200">
                <a:solidFill>
                  <a:schemeClr val="tx1"/>
                </a:solidFill>
                <a:latin typeface="+mn-lt"/>
                <a:ea typeface="+mn-ea"/>
                <a:cs typeface="+mn-cs"/>
              </a:defRPr>
            </a:lvl5pPr>
            <a:lvl6pPr marL="2995117" algn="l" defTabSz="1198047" rtl="0" eaLnBrk="1" latinLnBrk="0" hangingPunct="1">
              <a:defRPr sz="2358" kern="1200">
                <a:solidFill>
                  <a:schemeClr val="tx1"/>
                </a:solidFill>
                <a:latin typeface="+mn-lt"/>
                <a:ea typeface="+mn-ea"/>
                <a:cs typeface="+mn-cs"/>
              </a:defRPr>
            </a:lvl6pPr>
            <a:lvl7pPr marL="3594141" algn="l" defTabSz="1198047" rtl="0" eaLnBrk="1" latinLnBrk="0" hangingPunct="1">
              <a:defRPr sz="2358" kern="1200">
                <a:solidFill>
                  <a:schemeClr val="tx1"/>
                </a:solidFill>
                <a:latin typeface="+mn-lt"/>
                <a:ea typeface="+mn-ea"/>
                <a:cs typeface="+mn-cs"/>
              </a:defRPr>
            </a:lvl7pPr>
            <a:lvl8pPr marL="4193164" algn="l" defTabSz="1198047" rtl="0" eaLnBrk="1" latinLnBrk="0" hangingPunct="1">
              <a:defRPr sz="2358" kern="1200">
                <a:solidFill>
                  <a:schemeClr val="tx1"/>
                </a:solidFill>
                <a:latin typeface="+mn-lt"/>
                <a:ea typeface="+mn-ea"/>
                <a:cs typeface="+mn-cs"/>
              </a:defRPr>
            </a:lvl8pPr>
            <a:lvl9pPr marL="4792188" algn="l" defTabSz="1198047" rtl="0" eaLnBrk="1" latinLnBrk="0" hangingPunct="1">
              <a:defRPr sz="2358" kern="1200">
                <a:solidFill>
                  <a:schemeClr val="tx1"/>
                </a:solidFill>
                <a:latin typeface="+mn-lt"/>
                <a:ea typeface="+mn-ea"/>
                <a:cs typeface="+mn-cs"/>
              </a:defRPr>
            </a:lvl9pPr>
          </a:lstStyle>
          <a:p>
            <a:pPr marL="371218" indent="-371218">
              <a:buFont typeface="Arial" panose="020B0604020202020204" pitchFamily="34" charset="0"/>
              <a:buChar char="•"/>
            </a:pPr>
            <a:r>
              <a:rPr lang="en-CA" sz="1700" dirty="0"/>
              <a:t>281 kilometres (km) of new highway</a:t>
            </a:r>
          </a:p>
          <a:p>
            <a:pPr marL="371218" lvl="1" indent="-371218">
              <a:buFont typeface="Arial" panose="020B0604020202020204" pitchFamily="34" charset="0"/>
              <a:buChar char="•"/>
            </a:pPr>
            <a:r>
              <a:rPr lang="en-CA" sz="1700" dirty="0"/>
              <a:t>Connect to 23 existing bridges along the MVWR and existing road portions</a:t>
            </a:r>
          </a:p>
          <a:p>
            <a:pPr marL="371218" lvl="1" indent="-371218">
              <a:buFont typeface="Arial" panose="020B0604020202020204" pitchFamily="34" charset="0"/>
              <a:buChar char="•"/>
            </a:pPr>
            <a:r>
              <a:rPr lang="en-CA" sz="1700" dirty="0"/>
              <a:t>Construction of ~85 culverts</a:t>
            </a:r>
          </a:p>
          <a:p>
            <a:pPr marL="371218" lvl="1" indent="-371218">
              <a:buFont typeface="Arial" panose="020B0604020202020204" pitchFamily="34" charset="0"/>
              <a:buChar char="•"/>
            </a:pPr>
            <a:r>
              <a:rPr lang="en-CA" sz="1700" dirty="0"/>
              <a:t>Development of ~6 temporary and 9 permanent quarry and borrow sources and access</a:t>
            </a:r>
          </a:p>
          <a:p>
            <a:pPr marL="371218" lvl="1" indent="-371218">
              <a:buFont typeface="Arial" panose="020B0604020202020204" pitchFamily="34" charset="0"/>
              <a:buChar char="•"/>
            </a:pPr>
            <a:r>
              <a:rPr lang="en-CA" sz="1700" dirty="0"/>
              <a:t>Temporary and permanent support infrastructure and workspaces to support construction</a:t>
            </a:r>
          </a:p>
          <a:p>
            <a:pPr marL="371218" lvl="1" indent="-371218">
              <a:buFont typeface="Arial" panose="020B0604020202020204" pitchFamily="34" charset="0"/>
              <a:buChar char="•"/>
            </a:pPr>
            <a:r>
              <a:rPr lang="en-US" sz="1700" dirty="0"/>
              <a:t>Construction and operation of permanent maintenance yards</a:t>
            </a:r>
          </a:p>
          <a:p>
            <a:pPr marL="371218" lvl="1" indent="-371218">
              <a:buFont typeface="Arial" panose="020B0604020202020204" pitchFamily="34" charset="0"/>
              <a:buChar char="•"/>
            </a:pPr>
            <a:r>
              <a:rPr lang="en-US" sz="1700" dirty="0"/>
              <a:t>Closure and reclamation of temporary borrow sources, quarries, and workspaces</a:t>
            </a:r>
          </a:p>
          <a:p>
            <a:pPr marL="371218" lvl="1" indent="-371218">
              <a:buFont typeface="Arial" panose="020B0604020202020204" pitchFamily="34" charset="0"/>
              <a:buChar char="•"/>
            </a:pPr>
            <a:r>
              <a:rPr lang="en-US" sz="1700" dirty="0"/>
              <a:t>Demobilization of equipment and materials</a:t>
            </a:r>
            <a:endParaRPr lang="en-CA" sz="1700" dirty="0"/>
          </a:p>
          <a:p>
            <a:pPr marL="371218" lvl="1" indent="-371218">
              <a:buFont typeface="Arial" panose="020B0604020202020204" pitchFamily="34" charset="0"/>
              <a:buChar char="•"/>
            </a:pPr>
            <a:r>
              <a:rPr lang="en-CA" sz="1700" dirty="0"/>
              <a:t>Highway operations and maintenance</a:t>
            </a:r>
          </a:p>
          <a:p>
            <a:pPr marL="371218" lvl="1" indent="-371218">
              <a:buFont typeface="Arial" panose="020B0604020202020204" pitchFamily="34" charset="0"/>
              <a:buChar char="•"/>
            </a:pPr>
            <a:endParaRPr lang="en-CA" sz="1750" dirty="0"/>
          </a:p>
          <a:p>
            <a:pPr marL="0" lvl="1"/>
            <a:r>
              <a:rPr lang="en-CA" sz="1800" dirty="0"/>
              <a:t>Not in MVH Project Scope</a:t>
            </a:r>
          </a:p>
          <a:p>
            <a:pPr marL="342900" lvl="1" indent="-342900">
              <a:buFont typeface="Arial" panose="020B0604020202020204" pitchFamily="34" charset="0"/>
              <a:buChar char="•"/>
            </a:pPr>
            <a:r>
              <a:rPr lang="en-CA" sz="1700" dirty="0"/>
              <a:t>Great Bear River Bridge</a:t>
            </a:r>
          </a:p>
          <a:p>
            <a:pPr marL="342900" lvl="1" indent="-342900">
              <a:buFont typeface="Arial" panose="020B0604020202020204" pitchFamily="34" charset="0"/>
              <a:buChar char="•"/>
            </a:pPr>
            <a:r>
              <a:rPr lang="en-US" sz="1700" dirty="0"/>
              <a:t>Operations and maintenance of the MVWR</a:t>
            </a:r>
          </a:p>
          <a:p>
            <a:pPr marL="342900" lvl="1" indent="-342900">
              <a:buFont typeface="Arial" panose="020B0604020202020204" pitchFamily="34" charset="0"/>
              <a:buChar char="•"/>
            </a:pPr>
            <a:r>
              <a:rPr lang="en-US" sz="1700" dirty="0"/>
              <a:t>Use of existing municipal, commercial, or public infrastructure or services, such as municipal solid waste and wastewater facilities</a:t>
            </a:r>
            <a:endParaRPr lang="en-CA" sz="1700" dirty="0"/>
          </a:p>
        </p:txBody>
      </p:sp>
      <p:pic>
        <p:nvPicPr>
          <p:cNvPr id="8" name="Content Placeholder 7" descr="A map of a river&#10;&#10;Description automatically generated">
            <a:extLst>
              <a:ext uri="{FF2B5EF4-FFF2-40B4-BE49-F238E27FC236}">
                <a16:creationId xmlns:a16="http://schemas.microsoft.com/office/drawing/2014/main" id="{CBC80907-600D-D9A6-086D-1B92A46E30EC}"/>
              </a:ext>
            </a:extLst>
          </p:cNvPr>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7827557" y="1054452"/>
            <a:ext cx="3682396" cy="48040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Slide Number Placeholder 3">
            <a:extLst>
              <a:ext uri="{FF2B5EF4-FFF2-40B4-BE49-F238E27FC236}">
                <a16:creationId xmlns:a16="http://schemas.microsoft.com/office/drawing/2014/main" id="{42EF49EE-7B81-3FF9-147D-72A74FE1AE15}"/>
              </a:ext>
            </a:extLst>
          </p:cNvPr>
          <p:cNvSpPr txBox="1">
            <a:spLocks/>
          </p:cNvSpPr>
          <p:nvPr/>
        </p:nvSpPr>
        <p:spPr>
          <a:xfrm>
            <a:off x="8913706" y="6475288"/>
            <a:ext cx="2771828" cy="365250"/>
          </a:xfrm>
          <a:prstGeom prst="rect">
            <a:avLst/>
          </a:prstGeom>
        </p:spPr>
        <p:txBody>
          <a:bodyPr vert="horz" lIns="91440" tIns="45720" rIns="91440" bIns="45720" rtlCol="0" anchor="ctr">
            <a:normAutofit/>
          </a:bodyPr>
          <a:lstStyle>
            <a:defPPr>
              <a:defRPr lang="en-US"/>
            </a:defPPr>
            <a:lvl1pPr marL="0" algn="r" defTabSz="1198047" rtl="0" eaLnBrk="1" latinLnBrk="0" hangingPunct="1">
              <a:defRPr sz="1559" kern="1200">
                <a:solidFill>
                  <a:srgbClr val="0070C0"/>
                </a:solidFill>
                <a:latin typeface="+mn-lt"/>
                <a:ea typeface="+mn-ea"/>
                <a:cs typeface="+mn-cs"/>
              </a:defRPr>
            </a:lvl1pPr>
            <a:lvl2pPr marL="599023" algn="l" defTabSz="1198047" rtl="0" eaLnBrk="1" latinLnBrk="0" hangingPunct="1">
              <a:defRPr sz="2358" kern="1200">
                <a:solidFill>
                  <a:schemeClr val="tx1"/>
                </a:solidFill>
                <a:latin typeface="+mn-lt"/>
                <a:ea typeface="+mn-ea"/>
                <a:cs typeface="+mn-cs"/>
              </a:defRPr>
            </a:lvl2pPr>
            <a:lvl3pPr marL="1198047" algn="l" defTabSz="1198047" rtl="0" eaLnBrk="1" latinLnBrk="0" hangingPunct="1">
              <a:defRPr sz="2358" kern="1200">
                <a:solidFill>
                  <a:schemeClr val="tx1"/>
                </a:solidFill>
                <a:latin typeface="+mn-lt"/>
                <a:ea typeface="+mn-ea"/>
                <a:cs typeface="+mn-cs"/>
              </a:defRPr>
            </a:lvl3pPr>
            <a:lvl4pPr marL="1797070" algn="l" defTabSz="1198047" rtl="0" eaLnBrk="1" latinLnBrk="0" hangingPunct="1">
              <a:defRPr sz="2358" kern="1200">
                <a:solidFill>
                  <a:schemeClr val="tx1"/>
                </a:solidFill>
                <a:latin typeface="+mn-lt"/>
                <a:ea typeface="+mn-ea"/>
                <a:cs typeface="+mn-cs"/>
              </a:defRPr>
            </a:lvl4pPr>
            <a:lvl5pPr marL="2396094" algn="l" defTabSz="1198047" rtl="0" eaLnBrk="1" latinLnBrk="0" hangingPunct="1">
              <a:defRPr sz="2358" kern="1200">
                <a:solidFill>
                  <a:schemeClr val="tx1"/>
                </a:solidFill>
                <a:latin typeface="+mn-lt"/>
                <a:ea typeface="+mn-ea"/>
                <a:cs typeface="+mn-cs"/>
              </a:defRPr>
            </a:lvl5pPr>
            <a:lvl6pPr marL="2995117" algn="l" defTabSz="1198047" rtl="0" eaLnBrk="1" latinLnBrk="0" hangingPunct="1">
              <a:defRPr sz="2358" kern="1200">
                <a:solidFill>
                  <a:schemeClr val="tx1"/>
                </a:solidFill>
                <a:latin typeface="+mn-lt"/>
                <a:ea typeface="+mn-ea"/>
                <a:cs typeface="+mn-cs"/>
              </a:defRPr>
            </a:lvl6pPr>
            <a:lvl7pPr marL="3594141" algn="l" defTabSz="1198047" rtl="0" eaLnBrk="1" latinLnBrk="0" hangingPunct="1">
              <a:defRPr sz="2358" kern="1200">
                <a:solidFill>
                  <a:schemeClr val="tx1"/>
                </a:solidFill>
                <a:latin typeface="+mn-lt"/>
                <a:ea typeface="+mn-ea"/>
                <a:cs typeface="+mn-cs"/>
              </a:defRPr>
            </a:lvl7pPr>
            <a:lvl8pPr marL="4193164" algn="l" defTabSz="1198047" rtl="0" eaLnBrk="1" latinLnBrk="0" hangingPunct="1">
              <a:defRPr sz="2358" kern="1200">
                <a:solidFill>
                  <a:schemeClr val="tx1"/>
                </a:solidFill>
                <a:latin typeface="+mn-lt"/>
                <a:ea typeface="+mn-ea"/>
                <a:cs typeface="+mn-cs"/>
              </a:defRPr>
            </a:lvl8pPr>
            <a:lvl9pPr marL="4792188" algn="l" defTabSz="1198047" rtl="0" eaLnBrk="1" latinLnBrk="0" hangingPunct="1">
              <a:defRPr sz="2358" kern="1200">
                <a:solidFill>
                  <a:schemeClr val="tx1"/>
                </a:solidFill>
                <a:latin typeface="+mn-lt"/>
                <a:ea typeface="+mn-ea"/>
                <a:cs typeface="+mn-cs"/>
              </a:defRPr>
            </a:lvl9pPr>
          </a:lstStyle>
          <a:p>
            <a:pPr>
              <a:spcAft>
                <a:spcPts val="600"/>
              </a:spcAft>
            </a:pPr>
            <a:fld id="{246E4F03-9AE7-4954-8E54-3B5137041FEA}" type="slidenum">
              <a:rPr lang="en-US" smtClean="0"/>
              <a:pPr>
                <a:spcAft>
                  <a:spcPts val="600"/>
                </a:spcAft>
              </a:pPr>
              <a:t>5</a:t>
            </a:fld>
            <a:endParaRPr lang="en-US"/>
          </a:p>
        </p:txBody>
      </p:sp>
    </p:spTree>
    <p:extLst>
      <p:ext uri="{BB962C8B-B14F-4D97-AF65-F5344CB8AC3E}">
        <p14:creationId xmlns:p14="http://schemas.microsoft.com/office/powerpoint/2010/main" val="1509102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26127-67E3-5B44-1DE2-95D86EFE6D1B}"/>
              </a:ext>
            </a:extLst>
          </p:cNvPr>
          <p:cNvSpPr>
            <a:spLocks noGrp="1"/>
          </p:cNvSpPr>
          <p:nvPr>
            <p:ph type="title"/>
          </p:nvPr>
        </p:nvSpPr>
        <p:spPr>
          <a:xfrm>
            <a:off x="457491" y="12858"/>
            <a:ext cx="6284504" cy="1159092"/>
          </a:xfrm>
        </p:spPr>
        <p:txBody>
          <a:bodyPr>
            <a:normAutofit/>
          </a:bodyPr>
          <a:lstStyle>
            <a:defPPr>
              <a:defRPr lang="en-US"/>
            </a:defPPr>
            <a:lvl1pPr marL="0" algn="l" defTabSz="1198047" rtl="0" eaLnBrk="1" latinLnBrk="0" hangingPunct="1">
              <a:defRPr sz="2358" kern="1200">
                <a:solidFill>
                  <a:schemeClr val="tx1"/>
                </a:solidFill>
                <a:latin typeface="+mn-lt"/>
                <a:ea typeface="+mn-ea"/>
                <a:cs typeface="+mn-cs"/>
              </a:defRPr>
            </a:lvl1pPr>
            <a:lvl2pPr marL="599023" algn="l" defTabSz="1198047" rtl="0" eaLnBrk="1" latinLnBrk="0" hangingPunct="1">
              <a:defRPr sz="2358" kern="1200">
                <a:solidFill>
                  <a:schemeClr val="tx1"/>
                </a:solidFill>
                <a:latin typeface="+mn-lt"/>
                <a:ea typeface="+mn-ea"/>
                <a:cs typeface="+mn-cs"/>
              </a:defRPr>
            </a:lvl2pPr>
            <a:lvl3pPr marL="1198047" algn="l" defTabSz="1198047" rtl="0" eaLnBrk="1" latinLnBrk="0" hangingPunct="1">
              <a:defRPr sz="2358" kern="1200">
                <a:solidFill>
                  <a:schemeClr val="tx1"/>
                </a:solidFill>
                <a:latin typeface="+mn-lt"/>
                <a:ea typeface="+mn-ea"/>
                <a:cs typeface="+mn-cs"/>
              </a:defRPr>
            </a:lvl3pPr>
            <a:lvl4pPr marL="1797070" algn="l" defTabSz="1198047" rtl="0" eaLnBrk="1" latinLnBrk="0" hangingPunct="1">
              <a:defRPr sz="2358" kern="1200">
                <a:solidFill>
                  <a:schemeClr val="tx1"/>
                </a:solidFill>
                <a:latin typeface="+mn-lt"/>
                <a:ea typeface="+mn-ea"/>
                <a:cs typeface="+mn-cs"/>
              </a:defRPr>
            </a:lvl4pPr>
            <a:lvl5pPr marL="2396094" algn="l" defTabSz="1198047" rtl="0" eaLnBrk="1" latinLnBrk="0" hangingPunct="1">
              <a:defRPr sz="2358" kern="1200">
                <a:solidFill>
                  <a:schemeClr val="tx1"/>
                </a:solidFill>
                <a:latin typeface="+mn-lt"/>
                <a:ea typeface="+mn-ea"/>
                <a:cs typeface="+mn-cs"/>
              </a:defRPr>
            </a:lvl5pPr>
            <a:lvl6pPr marL="2995117" algn="l" defTabSz="1198047" rtl="0" eaLnBrk="1" latinLnBrk="0" hangingPunct="1">
              <a:defRPr sz="2358" kern="1200">
                <a:solidFill>
                  <a:schemeClr val="tx1"/>
                </a:solidFill>
                <a:latin typeface="+mn-lt"/>
                <a:ea typeface="+mn-ea"/>
                <a:cs typeface="+mn-cs"/>
              </a:defRPr>
            </a:lvl6pPr>
            <a:lvl7pPr marL="3594141" algn="l" defTabSz="1198047" rtl="0" eaLnBrk="1" latinLnBrk="0" hangingPunct="1">
              <a:defRPr sz="2358" kern="1200">
                <a:solidFill>
                  <a:schemeClr val="tx1"/>
                </a:solidFill>
                <a:latin typeface="+mn-lt"/>
                <a:ea typeface="+mn-ea"/>
                <a:cs typeface="+mn-cs"/>
              </a:defRPr>
            </a:lvl7pPr>
            <a:lvl8pPr marL="4193164" algn="l" defTabSz="1198047" rtl="0" eaLnBrk="1" latinLnBrk="0" hangingPunct="1">
              <a:defRPr sz="2358" kern="1200">
                <a:solidFill>
                  <a:schemeClr val="tx1"/>
                </a:solidFill>
                <a:latin typeface="+mn-lt"/>
                <a:ea typeface="+mn-ea"/>
                <a:cs typeface="+mn-cs"/>
              </a:defRPr>
            </a:lvl8pPr>
            <a:lvl9pPr marL="4792188" algn="l" defTabSz="1198047" rtl="0" eaLnBrk="1" latinLnBrk="0" hangingPunct="1">
              <a:defRPr sz="2358" kern="1200">
                <a:solidFill>
                  <a:schemeClr val="tx1"/>
                </a:solidFill>
                <a:latin typeface="+mn-lt"/>
                <a:ea typeface="+mn-ea"/>
                <a:cs typeface="+mn-cs"/>
              </a:defRPr>
            </a:lvl9pPr>
          </a:lstStyle>
          <a:p>
            <a:pPr algn="l"/>
            <a:r>
              <a:rPr lang="en-CA" sz="4800" b="1" dirty="0"/>
              <a:t>Project Alignment</a:t>
            </a:r>
          </a:p>
        </p:txBody>
      </p:sp>
      <p:sp>
        <p:nvSpPr>
          <p:cNvPr id="7" name="Text Placeholder 6">
            <a:extLst>
              <a:ext uri="{FF2B5EF4-FFF2-40B4-BE49-F238E27FC236}">
                <a16:creationId xmlns:a16="http://schemas.microsoft.com/office/drawing/2014/main" id="{94214D52-9827-E42B-29DB-FE9A2D5351F3}"/>
              </a:ext>
            </a:extLst>
          </p:cNvPr>
          <p:cNvSpPr>
            <a:spLocks noGrp="1"/>
          </p:cNvSpPr>
          <p:nvPr>
            <p:ph type="body" sz="half" idx="2"/>
          </p:nvPr>
        </p:nvSpPr>
        <p:spPr>
          <a:xfrm>
            <a:off x="369149" y="1395083"/>
            <a:ext cx="5618540" cy="4514398"/>
          </a:xfrm>
        </p:spPr>
        <p:txBody>
          <a:bodyPr>
            <a:normAutofit/>
          </a:bodyPr>
          <a:lstStyle/>
          <a:p>
            <a:pPr marL="371218" indent="-371218">
              <a:buFont typeface="Arial" panose="020B0604020202020204" pitchFamily="34" charset="0"/>
              <a:buChar char="•"/>
            </a:pPr>
            <a:r>
              <a:rPr lang="en-CA" sz="2000" dirty="0"/>
              <a:t>Proposed alignment mostly follows the MVWR</a:t>
            </a:r>
          </a:p>
          <a:p>
            <a:pPr marL="371218" indent="-371218">
              <a:buFont typeface="Arial" panose="020B0604020202020204" pitchFamily="34" charset="0"/>
              <a:buChar char="•"/>
            </a:pPr>
            <a:r>
              <a:rPr lang="en-CA" sz="2000" dirty="0"/>
              <a:t>Designed to standards of rural arterial road (RAU-90)</a:t>
            </a:r>
          </a:p>
          <a:p>
            <a:pPr marL="371218" indent="-371218">
              <a:buFont typeface="Arial" panose="020B0604020202020204" pitchFamily="34" charset="0"/>
              <a:buChar char="•"/>
            </a:pPr>
            <a:r>
              <a:rPr lang="en-CA" sz="2000" dirty="0"/>
              <a:t>Builds on region-specific Project Description Reports (2010, 2011)</a:t>
            </a:r>
          </a:p>
          <a:p>
            <a:pPr marL="965166" lvl="1" indent="-371218">
              <a:buFont typeface="Arial" panose="020B0604020202020204" pitchFamily="34" charset="0"/>
              <a:buChar char="•"/>
            </a:pPr>
            <a:r>
              <a:rPr lang="en-CA" sz="2000" dirty="0"/>
              <a:t>Pehdzéh Kį̨ Ndeh – Dehcho Region (PR#13) </a:t>
            </a:r>
          </a:p>
          <a:p>
            <a:pPr marL="965166" lvl="1" indent="-371218">
              <a:buFont typeface="Arial" panose="020B0604020202020204" pitchFamily="34" charset="0"/>
              <a:buChar char="•"/>
            </a:pPr>
            <a:r>
              <a:rPr lang="en-CA" sz="2000" dirty="0"/>
              <a:t>Tulita District (PR#16)</a:t>
            </a:r>
          </a:p>
          <a:p>
            <a:pPr marL="371218" indent="-371218">
              <a:buFont typeface="Arial" panose="020B0604020202020204" pitchFamily="34" charset="0"/>
              <a:buChar char="•"/>
            </a:pPr>
            <a:r>
              <a:rPr lang="en-CA" sz="2000" dirty="0"/>
              <a:t>Assessed route is within a 1 km wide alignment routing corridor</a:t>
            </a:r>
          </a:p>
          <a:p>
            <a:pPr marL="371218" indent="-371218">
              <a:buFont typeface="Arial" panose="020B0604020202020204" pitchFamily="34" charset="0"/>
              <a:buChar char="•"/>
            </a:pPr>
            <a:endParaRPr lang="en-US" sz="2000" b="0" i="0" dirty="0">
              <a:solidFill>
                <a:srgbClr val="000000"/>
              </a:solidFill>
              <a:effectLst/>
              <a:latin typeface="Calibri" panose="020F0502020204030204" pitchFamily="34" charset="0"/>
            </a:endParaRPr>
          </a:p>
          <a:p>
            <a:pPr marL="371218" indent="-371218">
              <a:buFont typeface="Wingdings" panose="05000000000000000000" pitchFamily="2" charset="2"/>
              <a:buChar char="v"/>
            </a:pPr>
            <a:r>
              <a:rPr lang="en-US" sz="2000" b="0" i="0" dirty="0">
                <a:solidFill>
                  <a:srgbClr val="000000"/>
                </a:solidFill>
                <a:effectLst/>
                <a:latin typeface="Calibri" panose="020F0502020204030204" pitchFamily="34" charset="0"/>
              </a:rPr>
              <a:t>Route is not final</a:t>
            </a:r>
            <a:endParaRPr lang="en-CA" sz="2000" dirty="0"/>
          </a:p>
          <a:p>
            <a:endParaRPr lang="en-CA" dirty="0"/>
          </a:p>
        </p:txBody>
      </p:sp>
      <p:sp>
        <p:nvSpPr>
          <p:cNvPr id="3" name="Slide Number Placeholder 3">
            <a:extLst>
              <a:ext uri="{FF2B5EF4-FFF2-40B4-BE49-F238E27FC236}">
                <a16:creationId xmlns:a16="http://schemas.microsoft.com/office/drawing/2014/main" id="{64160119-9DC6-3914-8AA6-292E834E22B5}"/>
              </a:ext>
            </a:extLst>
          </p:cNvPr>
          <p:cNvSpPr>
            <a:spLocks noGrp="1"/>
          </p:cNvSpPr>
          <p:nvPr>
            <p:ph type="sldNum" sz="quarter" idx="10"/>
          </p:nvPr>
        </p:nvSpPr>
        <p:spPr>
          <a:xfrm>
            <a:off x="8928161" y="6475288"/>
            <a:ext cx="2771828" cy="365250"/>
          </a:xfrm>
        </p:spPr>
        <p:txBody>
          <a:bodyPr anchor="ctr">
            <a:normAutofit/>
          </a:bodyPr>
          <a:lstStyle/>
          <a:p>
            <a:pPr>
              <a:spcAft>
                <a:spcPts val="600"/>
              </a:spcAft>
            </a:pPr>
            <a:fld id="{246E4F03-9AE7-4954-8E54-3B5137041FEA}" type="slidenum">
              <a:rPr lang="en-US" smtClean="0"/>
              <a:pPr>
                <a:spcAft>
                  <a:spcPts val="600"/>
                </a:spcAft>
              </a:pPr>
              <a:t>6</a:t>
            </a:fld>
            <a:endParaRPr lang="en-US" dirty="0"/>
          </a:p>
        </p:txBody>
      </p:sp>
      <p:pic>
        <p:nvPicPr>
          <p:cNvPr id="10" name="Picture 9">
            <a:extLst>
              <a:ext uri="{FF2B5EF4-FFF2-40B4-BE49-F238E27FC236}">
                <a16:creationId xmlns:a16="http://schemas.microsoft.com/office/drawing/2014/main" id="{84480B95-105B-7771-378D-56013119CB22}"/>
              </a:ext>
            </a:extLst>
          </p:cNvPr>
          <p:cNvPicPr>
            <a:picLocks noChangeAspect="1"/>
          </p:cNvPicPr>
          <p:nvPr/>
        </p:nvPicPr>
        <p:blipFill>
          <a:blip r:embed="rId3"/>
          <a:stretch>
            <a:fillRect/>
          </a:stretch>
        </p:blipFill>
        <p:spPr>
          <a:xfrm>
            <a:off x="6213192" y="1395083"/>
            <a:ext cx="5163905" cy="37461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078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26127-67E3-5B44-1DE2-95D86EFE6D1B}"/>
              </a:ext>
            </a:extLst>
          </p:cNvPr>
          <p:cNvSpPr>
            <a:spLocks noGrp="1"/>
          </p:cNvSpPr>
          <p:nvPr>
            <p:ph type="title"/>
          </p:nvPr>
        </p:nvSpPr>
        <p:spPr/>
        <p:txBody>
          <a:bodyPr>
            <a:normAutofit/>
          </a:bodyPr>
          <a:lstStyle>
            <a:defPPr>
              <a:defRPr lang="en-US"/>
            </a:defPPr>
            <a:lvl1pPr marL="0" algn="l" defTabSz="1198047" rtl="0" eaLnBrk="1" latinLnBrk="0" hangingPunct="1">
              <a:defRPr sz="2358" kern="1200">
                <a:solidFill>
                  <a:schemeClr val="tx1"/>
                </a:solidFill>
                <a:latin typeface="+mn-lt"/>
                <a:ea typeface="+mn-ea"/>
                <a:cs typeface="+mn-cs"/>
              </a:defRPr>
            </a:lvl1pPr>
            <a:lvl2pPr marL="599023" algn="l" defTabSz="1198047" rtl="0" eaLnBrk="1" latinLnBrk="0" hangingPunct="1">
              <a:defRPr sz="2358" kern="1200">
                <a:solidFill>
                  <a:schemeClr val="tx1"/>
                </a:solidFill>
                <a:latin typeface="+mn-lt"/>
                <a:ea typeface="+mn-ea"/>
                <a:cs typeface="+mn-cs"/>
              </a:defRPr>
            </a:lvl2pPr>
            <a:lvl3pPr marL="1198047" algn="l" defTabSz="1198047" rtl="0" eaLnBrk="1" latinLnBrk="0" hangingPunct="1">
              <a:defRPr sz="2358" kern="1200">
                <a:solidFill>
                  <a:schemeClr val="tx1"/>
                </a:solidFill>
                <a:latin typeface="+mn-lt"/>
                <a:ea typeface="+mn-ea"/>
                <a:cs typeface="+mn-cs"/>
              </a:defRPr>
            </a:lvl3pPr>
            <a:lvl4pPr marL="1797070" algn="l" defTabSz="1198047" rtl="0" eaLnBrk="1" latinLnBrk="0" hangingPunct="1">
              <a:defRPr sz="2358" kern="1200">
                <a:solidFill>
                  <a:schemeClr val="tx1"/>
                </a:solidFill>
                <a:latin typeface="+mn-lt"/>
                <a:ea typeface="+mn-ea"/>
                <a:cs typeface="+mn-cs"/>
              </a:defRPr>
            </a:lvl4pPr>
            <a:lvl5pPr marL="2396094" algn="l" defTabSz="1198047" rtl="0" eaLnBrk="1" latinLnBrk="0" hangingPunct="1">
              <a:defRPr sz="2358" kern="1200">
                <a:solidFill>
                  <a:schemeClr val="tx1"/>
                </a:solidFill>
                <a:latin typeface="+mn-lt"/>
                <a:ea typeface="+mn-ea"/>
                <a:cs typeface="+mn-cs"/>
              </a:defRPr>
            </a:lvl5pPr>
            <a:lvl6pPr marL="2995117" algn="l" defTabSz="1198047" rtl="0" eaLnBrk="1" latinLnBrk="0" hangingPunct="1">
              <a:defRPr sz="2358" kern="1200">
                <a:solidFill>
                  <a:schemeClr val="tx1"/>
                </a:solidFill>
                <a:latin typeface="+mn-lt"/>
                <a:ea typeface="+mn-ea"/>
                <a:cs typeface="+mn-cs"/>
              </a:defRPr>
            </a:lvl6pPr>
            <a:lvl7pPr marL="3594141" algn="l" defTabSz="1198047" rtl="0" eaLnBrk="1" latinLnBrk="0" hangingPunct="1">
              <a:defRPr sz="2358" kern="1200">
                <a:solidFill>
                  <a:schemeClr val="tx1"/>
                </a:solidFill>
                <a:latin typeface="+mn-lt"/>
                <a:ea typeface="+mn-ea"/>
                <a:cs typeface="+mn-cs"/>
              </a:defRPr>
            </a:lvl7pPr>
            <a:lvl8pPr marL="4193164" algn="l" defTabSz="1198047" rtl="0" eaLnBrk="1" latinLnBrk="0" hangingPunct="1">
              <a:defRPr sz="2358" kern="1200">
                <a:solidFill>
                  <a:schemeClr val="tx1"/>
                </a:solidFill>
                <a:latin typeface="+mn-lt"/>
                <a:ea typeface="+mn-ea"/>
                <a:cs typeface="+mn-cs"/>
              </a:defRPr>
            </a:lvl8pPr>
            <a:lvl9pPr marL="4792188" algn="l" defTabSz="1198047" rtl="0" eaLnBrk="1" latinLnBrk="0" hangingPunct="1">
              <a:defRPr sz="2358" kern="1200">
                <a:solidFill>
                  <a:schemeClr val="tx1"/>
                </a:solidFill>
                <a:latin typeface="+mn-lt"/>
                <a:ea typeface="+mn-ea"/>
                <a:cs typeface="+mn-cs"/>
              </a:defRPr>
            </a:lvl9pPr>
          </a:lstStyle>
          <a:p>
            <a:pPr algn="l"/>
            <a:r>
              <a:rPr lang="en-CA" sz="4800" b="1" dirty="0"/>
              <a:t>Project Schedule</a:t>
            </a:r>
          </a:p>
        </p:txBody>
      </p:sp>
      <p:sp>
        <p:nvSpPr>
          <p:cNvPr id="6" name="TextBox 5">
            <a:extLst>
              <a:ext uri="{FF2B5EF4-FFF2-40B4-BE49-F238E27FC236}">
                <a16:creationId xmlns:a16="http://schemas.microsoft.com/office/drawing/2014/main" id="{34180DAA-25EE-4D52-9D0F-9DBD468B5608}"/>
              </a:ext>
            </a:extLst>
          </p:cNvPr>
          <p:cNvSpPr txBox="1"/>
          <p:nvPr/>
        </p:nvSpPr>
        <p:spPr>
          <a:xfrm>
            <a:off x="593963" y="1460501"/>
            <a:ext cx="6026251" cy="3416320"/>
          </a:xfrm>
          <a:prstGeom prst="rect">
            <a:avLst/>
          </a:prstGeom>
          <a:noFill/>
        </p:spPr>
        <p:txBody>
          <a:bodyPr wrap="square" rtlCol="0">
            <a:spAutoFit/>
          </a:bodyPr>
          <a:lstStyle>
            <a:defPPr>
              <a:defRPr lang="en-US"/>
            </a:defPPr>
            <a:lvl1pPr marL="0" algn="l" defTabSz="1198047" rtl="0" eaLnBrk="1" latinLnBrk="0" hangingPunct="1">
              <a:defRPr sz="2358" kern="1200">
                <a:solidFill>
                  <a:schemeClr val="tx1"/>
                </a:solidFill>
                <a:latin typeface="+mn-lt"/>
                <a:ea typeface="+mn-ea"/>
                <a:cs typeface="+mn-cs"/>
              </a:defRPr>
            </a:lvl1pPr>
            <a:lvl2pPr marL="599023" algn="l" defTabSz="1198047" rtl="0" eaLnBrk="1" latinLnBrk="0" hangingPunct="1">
              <a:defRPr sz="2358" kern="1200">
                <a:solidFill>
                  <a:schemeClr val="tx1"/>
                </a:solidFill>
                <a:latin typeface="+mn-lt"/>
                <a:ea typeface="+mn-ea"/>
                <a:cs typeface="+mn-cs"/>
              </a:defRPr>
            </a:lvl2pPr>
            <a:lvl3pPr marL="1198047" algn="l" defTabSz="1198047" rtl="0" eaLnBrk="1" latinLnBrk="0" hangingPunct="1">
              <a:defRPr sz="2358" kern="1200">
                <a:solidFill>
                  <a:schemeClr val="tx1"/>
                </a:solidFill>
                <a:latin typeface="+mn-lt"/>
                <a:ea typeface="+mn-ea"/>
                <a:cs typeface="+mn-cs"/>
              </a:defRPr>
            </a:lvl3pPr>
            <a:lvl4pPr marL="1797070" algn="l" defTabSz="1198047" rtl="0" eaLnBrk="1" latinLnBrk="0" hangingPunct="1">
              <a:defRPr sz="2358" kern="1200">
                <a:solidFill>
                  <a:schemeClr val="tx1"/>
                </a:solidFill>
                <a:latin typeface="+mn-lt"/>
                <a:ea typeface="+mn-ea"/>
                <a:cs typeface="+mn-cs"/>
              </a:defRPr>
            </a:lvl4pPr>
            <a:lvl5pPr marL="2396094" algn="l" defTabSz="1198047" rtl="0" eaLnBrk="1" latinLnBrk="0" hangingPunct="1">
              <a:defRPr sz="2358" kern="1200">
                <a:solidFill>
                  <a:schemeClr val="tx1"/>
                </a:solidFill>
                <a:latin typeface="+mn-lt"/>
                <a:ea typeface="+mn-ea"/>
                <a:cs typeface="+mn-cs"/>
              </a:defRPr>
            </a:lvl5pPr>
            <a:lvl6pPr marL="2995117" algn="l" defTabSz="1198047" rtl="0" eaLnBrk="1" latinLnBrk="0" hangingPunct="1">
              <a:defRPr sz="2358" kern="1200">
                <a:solidFill>
                  <a:schemeClr val="tx1"/>
                </a:solidFill>
                <a:latin typeface="+mn-lt"/>
                <a:ea typeface="+mn-ea"/>
                <a:cs typeface="+mn-cs"/>
              </a:defRPr>
            </a:lvl6pPr>
            <a:lvl7pPr marL="3594141" algn="l" defTabSz="1198047" rtl="0" eaLnBrk="1" latinLnBrk="0" hangingPunct="1">
              <a:defRPr sz="2358" kern="1200">
                <a:solidFill>
                  <a:schemeClr val="tx1"/>
                </a:solidFill>
                <a:latin typeface="+mn-lt"/>
                <a:ea typeface="+mn-ea"/>
                <a:cs typeface="+mn-cs"/>
              </a:defRPr>
            </a:lvl7pPr>
            <a:lvl8pPr marL="4193164" algn="l" defTabSz="1198047" rtl="0" eaLnBrk="1" latinLnBrk="0" hangingPunct="1">
              <a:defRPr sz="2358" kern="1200">
                <a:solidFill>
                  <a:schemeClr val="tx1"/>
                </a:solidFill>
                <a:latin typeface="+mn-lt"/>
                <a:ea typeface="+mn-ea"/>
                <a:cs typeface="+mn-cs"/>
              </a:defRPr>
            </a:lvl8pPr>
            <a:lvl9pPr marL="4792188" algn="l" defTabSz="1198047" rtl="0" eaLnBrk="1" latinLnBrk="0" hangingPunct="1">
              <a:defRPr sz="2358" kern="1200">
                <a:solidFill>
                  <a:schemeClr val="tx1"/>
                </a:solidFill>
                <a:latin typeface="+mn-lt"/>
                <a:ea typeface="+mn-ea"/>
                <a:cs typeface="+mn-cs"/>
              </a:defRPr>
            </a:lvl9pPr>
          </a:lstStyle>
          <a:p>
            <a:pPr marL="371218" lvl="2" indent="-371218">
              <a:buFont typeface="Arial" panose="020B0604020202020204" pitchFamily="34" charset="0"/>
              <a:buChar char="•"/>
            </a:pPr>
            <a:r>
              <a:rPr lang="en-CA" sz="2400" dirty="0"/>
              <a:t>3 construction segments</a:t>
            </a:r>
          </a:p>
          <a:p>
            <a:pPr marL="371218" lvl="2" indent="-371218">
              <a:buFont typeface="Arial" panose="020B0604020202020204" pitchFamily="34" charset="0"/>
              <a:buChar char="•"/>
            </a:pPr>
            <a:r>
              <a:rPr lang="en-CA" sz="2400" dirty="0"/>
              <a:t>10 years to build over a 20 year period</a:t>
            </a:r>
          </a:p>
          <a:p>
            <a:pPr marL="371218" lvl="2" indent="-371218">
              <a:buFont typeface="Arial" panose="020B0604020202020204" pitchFamily="34" charset="0"/>
              <a:buChar char="•"/>
            </a:pPr>
            <a:r>
              <a:rPr lang="en-CA" sz="2400" dirty="0"/>
              <a:t>Segments will open to public use once each is built</a:t>
            </a:r>
          </a:p>
          <a:p>
            <a:pPr marL="371218" lvl="2" indent="-371218">
              <a:buFont typeface="Arial" panose="020B0604020202020204" pitchFamily="34" charset="0"/>
              <a:buChar char="•"/>
            </a:pPr>
            <a:r>
              <a:rPr lang="en-CA" sz="2400" dirty="0"/>
              <a:t>MVWR will remain open while construction is underway</a:t>
            </a:r>
          </a:p>
          <a:p>
            <a:pPr marL="371218" lvl="2" indent="-371218">
              <a:buFont typeface="Arial" panose="020B0604020202020204" pitchFamily="34" charset="0"/>
              <a:buChar char="•"/>
            </a:pPr>
            <a:r>
              <a:rPr lang="en-CA" sz="2400" dirty="0"/>
              <a:t>Highway to be operated &amp; maintained by GNWT-Infrastructure</a:t>
            </a:r>
          </a:p>
          <a:p>
            <a:pPr marL="0" lvl="2"/>
            <a:endParaRPr lang="en-CA" sz="2400" dirty="0"/>
          </a:p>
        </p:txBody>
      </p:sp>
      <p:pic>
        <p:nvPicPr>
          <p:cNvPr id="8" name="Content Placeholder 7">
            <a:extLst>
              <a:ext uri="{FF2B5EF4-FFF2-40B4-BE49-F238E27FC236}">
                <a16:creationId xmlns:a16="http://schemas.microsoft.com/office/drawing/2014/main" id="{CBC80907-600D-D9A6-086D-1B92A46E30EC}"/>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6640500" y="1260085"/>
            <a:ext cx="5037493" cy="3416320"/>
          </a:xfrm>
          <a:prstGeom prst="rect">
            <a:avLst/>
          </a:prstGeom>
          <a:noFill/>
        </p:spPr>
      </p:pic>
      <p:sp>
        <p:nvSpPr>
          <p:cNvPr id="3" name="Slide Number Placeholder 3">
            <a:extLst>
              <a:ext uri="{FF2B5EF4-FFF2-40B4-BE49-F238E27FC236}">
                <a16:creationId xmlns:a16="http://schemas.microsoft.com/office/drawing/2014/main" id="{8308E832-2068-6819-97D6-502AE46B4185}"/>
              </a:ext>
            </a:extLst>
          </p:cNvPr>
          <p:cNvSpPr>
            <a:spLocks noGrp="1"/>
          </p:cNvSpPr>
          <p:nvPr>
            <p:ph type="sldNum" sz="quarter" idx="10"/>
          </p:nvPr>
        </p:nvSpPr>
        <p:spPr>
          <a:xfrm>
            <a:off x="8906165" y="6475288"/>
            <a:ext cx="2771828" cy="365250"/>
          </a:xfrm>
        </p:spPr>
        <p:txBody>
          <a:bodyPr anchor="ctr">
            <a:normAutofit/>
          </a:bodyPr>
          <a:lstStyle/>
          <a:p>
            <a:pPr>
              <a:spcAft>
                <a:spcPts val="600"/>
              </a:spcAft>
            </a:pPr>
            <a:fld id="{246E4F03-9AE7-4954-8E54-3B5137041FEA}" type="slidenum">
              <a:rPr lang="en-US" smtClean="0"/>
              <a:pPr>
                <a:spcAft>
                  <a:spcPts val="600"/>
                </a:spcAft>
              </a:pPr>
              <a:t>7</a:t>
            </a:fld>
            <a:endParaRPr lang="en-US" dirty="0"/>
          </a:p>
        </p:txBody>
      </p:sp>
    </p:spTree>
    <p:extLst>
      <p:ext uri="{BB962C8B-B14F-4D97-AF65-F5344CB8AC3E}">
        <p14:creationId xmlns:p14="http://schemas.microsoft.com/office/powerpoint/2010/main" val="618275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732FC-7B91-C455-389C-140B20A50A3B}"/>
              </a:ext>
            </a:extLst>
          </p:cNvPr>
          <p:cNvSpPr>
            <a:spLocks noGrp="1"/>
          </p:cNvSpPr>
          <p:nvPr>
            <p:ph type="title"/>
          </p:nvPr>
        </p:nvSpPr>
        <p:spPr/>
        <p:txBody>
          <a:bodyPr>
            <a:normAutofit/>
          </a:bodyPr>
          <a:lstStyle>
            <a:defPPr>
              <a:defRPr lang="en-US"/>
            </a:defPPr>
            <a:lvl1pPr marL="0" algn="l" defTabSz="1198047" rtl="0" eaLnBrk="1" latinLnBrk="0" hangingPunct="1">
              <a:defRPr sz="2358" kern="1200">
                <a:solidFill>
                  <a:schemeClr val="tx1"/>
                </a:solidFill>
                <a:latin typeface="+mn-lt"/>
                <a:ea typeface="+mn-ea"/>
                <a:cs typeface="+mn-cs"/>
              </a:defRPr>
            </a:lvl1pPr>
            <a:lvl2pPr marL="599023" algn="l" defTabSz="1198047" rtl="0" eaLnBrk="1" latinLnBrk="0" hangingPunct="1">
              <a:defRPr sz="2358" kern="1200">
                <a:solidFill>
                  <a:schemeClr val="tx1"/>
                </a:solidFill>
                <a:latin typeface="+mn-lt"/>
                <a:ea typeface="+mn-ea"/>
                <a:cs typeface="+mn-cs"/>
              </a:defRPr>
            </a:lvl2pPr>
            <a:lvl3pPr marL="1198047" algn="l" defTabSz="1198047" rtl="0" eaLnBrk="1" latinLnBrk="0" hangingPunct="1">
              <a:defRPr sz="2358" kern="1200">
                <a:solidFill>
                  <a:schemeClr val="tx1"/>
                </a:solidFill>
                <a:latin typeface="+mn-lt"/>
                <a:ea typeface="+mn-ea"/>
                <a:cs typeface="+mn-cs"/>
              </a:defRPr>
            </a:lvl3pPr>
            <a:lvl4pPr marL="1797070" algn="l" defTabSz="1198047" rtl="0" eaLnBrk="1" latinLnBrk="0" hangingPunct="1">
              <a:defRPr sz="2358" kern="1200">
                <a:solidFill>
                  <a:schemeClr val="tx1"/>
                </a:solidFill>
                <a:latin typeface="+mn-lt"/>
                <a:ea typeface="+mn-ea"/>
                <a:cs typeface="+mn-cs"/>
              </a:defRPr>
            </a:lvl4pPr>
            <a:lvl5pPr marL="2396094" algn="l" defTabSz="1198047" rtl="0" eaLnBrk="1" latinLnBrk="0" hangingPunct="1">
              <a:defRPr sz="2358" kern="1200">
                <a:solidFill>
                  <a:schemeClr val="tx1"/>
                </a:solidFill>
                <a:latin typeface="+mn-lt"/>
                <a:ea typeface="+mn-ea"/>
                <a:cs typeface="+mn-cs"/>
              </a:defRPr>
            </a:lvl5pPr>
            <a:lvl6pPr marL="2995117" algn="l" defTabSz="1198047" rtl="0" eaLnBrk="1" latinLnBrk="0" hangingPunct="1">
              <a:defRPr sz="2358" kern="1200">
                <a:solidFill>
                  <a:schemeClr val="tx1"/>
                </a:solidFill>
                <a:latin typeface="+mn-lt"/>
                <a:ea typeface="+mn-ea"/>
                <a:cs typeface="+mn-cs"/>
              </a:defRPr>
            </a:lvl6pPr>
            <a:lvl7pPr marL="3594141" algn="l" defTabSz="1198047" rtl="0" eaLnBrk="1" latinLnBrk="0" hangingPunct="1">
              <a:defRPr sz="2358" kern="1200">
                <a:solidFill>
                  <a:schemeClr val="tx1"/>
                </a:solidFill>
                <a:latin typeface="+mn-lt"/>
                <a:ea typeface="+mn-ea"/>
                <a:cs typeface="+mn-cs"/>
              </a:defRPr>
            </a:lvl7pPr>
            <a:lvl8pPr marL="4193164" algn="l" defTabSz="1198047" rtl="0" eaLnBrk="1" latinLnBrk="0" hangingPunct="1">
              <a:defRPr sz="2358" kern="1200">
                <a:solidFill>
                  <a:schemeClr val="tx1"/>
                </a:solidFill>
                <a:latin typeface="+mn-lt"/>
                <a:ea typeface="+mn-ea"/>
                <a:cs typeface="+mn-cs"/>
              </a:defRPr>
            </a:lvl8pPr>
            <a:lvl9pPr marL="4792188" algn="l" defTabSz="1198047" rtl="0" eaLnBrk="1" latinLnBrk="0" hangingPunct="1">
              <a:defRPr sz="2358" kern="1200">
                <a:solidFill>
                  <a:schemeClr val="tx1"/>
                </a:solidFill>
                <a:latin typeface="+mn-lt"/>
                <a:ea typeface="+mn-ea"/>
                <a:cs typeface="+mn-cs"/>
              </a:defRPr>
            </a:lvl9pPr>
          </a:lstStyle>
          <a:p>
            <a:pPr algn="l"/>
            <a:r>
              <a:rPr lang="en-CA" sz="4800" b="1" dirty="0"/>
              <a:t>Developer’ Assessment Report</a:t>
            </a:r>
          </a:p>
        </p:txBody>
      </p:sp>
      <p:sp>
        <p:nvSpPr>
          <p:cNvPr id="3" name="Content Placeholder 2">
            <a:extLst>
              <a:ext uri="{FF2B5EF4-FFF2-40B4-BE49-F238E27FC236}">
                <a16:creationId xmlns:a16="http://schemas.microsoft.com/office/drawing/2014/main" id="{50E151B3-6FF0-7BE6-D614-6ACFA71E087E}"/>
              </a:ext>
            </a:extLst>
          </p:cNvPr>
          <p:cNvSpPr>
            <a:spLocks noGrp="1"/>
          </p:cNvSpPr>
          <p:nvPr>
            <p:ph idx="1"/>
          </p:nvPr>
        </p:nvSpPr>
        <p:spPr>
          <a:xfrm>
            <a:off x="5614512" y="1414029"/>
            <a:ext cx="5420917" cy="4216052"/>
          </a:xfrm>
        </p:spPr>
        <p:txBody>
          <a:bodyPr vert="horz" lIns="118793" tIns="59396" rIns="118793" bIns="59396" rtlCol="0" anchor="t">
            <a:normAutofit/>
          </a:bodyPr>
          <a:lstStyle>
            <a:defPPr>
              <a:defRPr lang="en-US"/>
            </a:defPPr>
            <a:lvl1pPr marL="0" algn="l" defTabSz="1198047" rtl="0" eaLnBrk="1" latinLnBrk="0" hangingPunct="1">
              <a:defRPr sz="2358" kern="1200">
                <a:solidFill>
                  <a:schemeClr val="tx1"/>
                </a:solidFill>
                <a:latin typeface="+mn-lt"/>
                <a:ea typeface="+mn-ea"/>
                <a:cs typeface="+mn-cs"/>
              </a:defRPr>
            </a:lvl1pPr>
            <a:lvl2pPr marL="599023" algn="l" defTabSz="1198047" rtl="0" eaLnBrk="1" latinLnBrk="0" hangingPunct="1">
              <a:defRPr sz="2358" kern="1200">
                <a:solidFill>
                  <a:schemeClr val="tx1"/>
                </a:solidFill>
                <a:latin typeface="+mn-lt"/>
                <a:ea typeface="+mn-ea"/>
                <a:cs typeface="+mn-cs"/>
              </a:defRPr>
            </a:lvl2pPr>
            <a:lvl3pPr marL="1198047" algn="l" defTabSz="1198047" rtl="0" eaLnBrk="1" latinLnBrk="0" hangingPunct="1">
              <a:defRPr sz="2358" kern="1200">
                <a:solidFill>
                  <a:schemeClr val="tx1"/>
                </a:solidFill>
                <a:latin typeface="+mn-lt"/>
                <a:ea typeface="+mn-ea"/>
                <a:cs typeface="+mn-cs"/>
              </a:defRPr>
            </a:lvl3pPr>
            <a:lvl4pPr marL="1797070" algn="l" defTabSz="1198047" rtl="0" eaLnBrk="1" latinLnBrk="0" hangingPunct="1">
              <a:defRPr sz="2358" kern="1200">
                <a:solidFill>
                  <a:schemeClr val="tx1"/>
                </a:solidFill>
                <a:latin typeface="+mn-lt"/>
                <a:ea typeface="+mn-ea"/>
                <a:cs typeface="+mn-cs"/>
              </a:defRPr>
            </a:lvl4pPr>
            <a:lvl5pPr marL="2396094" algn="l" defTabSz="1198047" rtl="0" eaLnBrk="1" latinLnBrk="0" hangingPunct="1">
              <a:defRPr sz="2358" kern="1200">
                <a:solidFill>
                  <a:schemeClr val="tx1"/>
                </a:solidFill>
                <a:latin typeface="+mn-lt"/>
                <a:ea typeface="+mn-ea"/>
                <a:cs typeface="+mn-cs"/>
              </a:defRPr>
            </a:lvl5pPr>
            <a:lvl6pPr marL="2995117" algn="l" defTabSz="1198047" rtl="0" eaLnBrk="1" latinLnBrk="0" hangingPunct="1">
              <a:defRPr sz="2358" kern="1200">
                <a:solidFill>
                  <a:schemeClr val="tx1"/>
                </a:solidFill>
                <a:latin typeface="+mn-lt"/>
                <a:ea typeface="+mn-ea"/>
                <a:cs typeface="+mn-cs"/>
              </a:defRPr>
            </a:lvl6pPr>
            <a:lvl7pPr marL="3594141" algn="l" defTabSz="1198047" rtl="0" eaLnBrk="1" latinLnBrk="0" hangingPunct="1">
              <a:defRPr sz="2358" kern="1200">
                <a:solidFill>
                  <a:schemeClr val="tx1"/>
                </a:solidFill>
                <a:latin typeface="+mn-lt"/>
                <a:ea typeface="+mn-ea"/>
                <a:cs typeface="+mn-cs"/>
              </a:defRPr>
            </a:lvl7pPr>
            <a:lvl8pPr marL="4193164" algn="l" defTabSz="1198047" rtl="0" eaLnBrk="1" latinLnBrk="0" hangingPunct="1">
              <a:defRPr sz="2358" kern="1200">
                <a:solidFill>
                  <a:schemeClr val="tx1"/>
                </a:solidFill>
                <a:latin typeface="+mn-lt"/>
                <a:ea typeface="+mn-ea"/>
                <a:cs typeface="+mn-cs"/>
              </a:defRPr>
            </a:lvl8pPr>
            <a:lvl9pPr marL="4792188" algn="l" defTabSz="1198047" rtl="0" eaLnBrk="1" latinLnBrk="0" hangingPunct="1">
              <a:defRPr sz="2358" kern="1200">
                <a:solidFill>
                  <a:schemeClr val="tx1"/>
                </a:solidFill>
                <a:latin typeface="+mn-lt"/>
                <a:ea typeface="+mn-ea"/>
                <a:cs typeface="+mn-cs"/>
              </a:defRPr>
            </a:lvl9pPr>
          </a:lstStyle>
          <a:p>
            <a:pPr marL="463610" lvl="1" indent="-463610">
              <a:buChar char="•"/>
            </a:pPr>
            <a:r>
              <a:rPr lang="en-CA" sz="2338" dirty="0">
                <a:cs typeface="Calibri"/>
              </a:rPr>
              <a:t>Developer’s Assessment Report was developed to meet the Review Board’s Revised Terms of Reference issued in 2015</a:t>
            </a:r>
          </a:p>
          <a:p>
            <a:pPr marL="463610" lvl="1" indent="-463610">
              <a:buChar char="•"/>
            </a:pPr>
            <a:r>
              <a:rPr lang="en-CA" sz="2338" dirty="0">
                <a:cs typeface="Calibri"/>
              </a:rPr>
              <a:t>Submitted to the Review Board in October 2023.</a:t>
            </a:r>
          </a:p>
          <a:p>
            <a:pPr marL="463610" lvl="1" indent="-463610">
              <a:buChar char="•"/>
            </a:pPr>
            <a:r>
              <a:rPr lang="en-CA" sz="2338" dirty="0">
                <a:cs typeface="Calibri"/>
              </a:rPr>
              <a:t>Review Board determined it met conformity requirements in November 2023</a:t>
            </a:r>
          </a:p>
          <a:p>
            <a:pPr>
              <a:buFont typeface="Arial" panose="020B0604020202020204" pitchFamily="34" charset="0"/>
              <a:buChar char="•"/>
            </a:pPr>
            <a:endParaRPr lang="en-US" sz="2338" dirty="0">
              <a:cs typeface="Calibri"/>
            </a:endParaRPr>
          </a:p>
          <a:p>
            <a:pPr marL="936294" indent="-334096">
              <a:buFont typeface="Arial" panose="020B0604020202020204" pitchFamily="34" charset="0"/>
              <a:buChar char="•"/>
            </a:pPr>
            <a:endParaRPr lang="en-US" sz="2079" dirty="0">
              <a:cs typeface="Calibri"/>
            </a:endParaRPr>
          </a:p>
          <a:p>
            <a:pPr marL="371218" lvl="1">
              <a:buFont typeface="Arial" panose="020B0604020202020204" pitchFamily="34" charset="0"/>
              <a:buChar char="•"/>
            </a:pPr>
            <a:endParaRPr lang="en-CA" sz="2079" dirty="0">
              <a:cs typeface="Calibri"/>
            </a:endParaRPr>
          </a:p>
        </p:txBody>
      </p:sp>
      <p:sp>
        <p:nvSpPr>
          <p:cNvPr id="4" name="Slide Number Placeholder 3">
            <a:extLst>
              <a:ext uri="{FF2B5EF4-FFF2-40B4-BE49-F238E27FC236}">
                <a16:creationId xmlns:a16="http://schemas.microsoft.com/office/drawing/2014/main" id="{A7737A30-CBE2-B2D8-C56E-633B53DD7E43}"/>
              </a:ext>
            </a:extLst>
          </p:cNvPr>
          <p:cNvSpPr>
            <a:spLocks noGrp="1"/>
          </p:cNvSpPr>
          <p:nvPr>
            <p:ph type="sldNum" sz="quarter" idx="10"/>
          </p:nvPr>
        </p:nvSpPr>
        <p:spPr>
          <a:xfrm>
            <a:off x="9213081" y="6475288"/>
            <a:ext cx="2474722" cy="365250"/>
          </a:xfrm>
        </p:spPr>
        <p:txBody>
          <a:bodyPr vert="horz" lIns="91440" tIns="45720" rIns="91440" bIns="45720" rtlCol="0" anchor="ctr">
            <a:normAutofit fontScale="25000" lnSpcReduction="20000"/>
          </a:bodyPr>
          <a:lstStyle>
            <a:defPPr>
              <a:defRPr lang="en-US"/>
            </a:defPPr>
            <a:lvl1pPr marL="0" algn="l" defTabSz="1556383" rtl="0" eaLnBrk="1" latinLnBrk="0" hangingPunct="1">
              <a:defRPr sz="3063" kern="1200">
                <a:solidFill>
                  <a:schemeClr val="tx1"/>
                </a:solidFill>
                <a:latin typeface="+mn-lt"/>
                <a:ea typeface="+mn-ea"/>
                <a:cs typeface="+mn-cs"/>
              </a:defRPr>
            </a:lvl1pPr>
            <a:lvl2pPr marL="778191" algn="l" defTabSz="1556383" rtl="0" eaLnBrk="1" latinLnBrk="0" hangingPunct="1">
              <a:defRPr sz="3063" kern="1200">
                <a:solidFill>
                  <a:schemeClr val="tx1"/>
                </a:solidFill>
                <a:latin typeface="+mn-lt"/>
                <a:ea typeface="+mn-ea"/>
                <a:cs typeface="+mn-cs"/>
              </a:defRPr>
            </a:lvl2pPr>
            <a:lvl3pPr marL="1556383" algn="l" defTabSz="1556383" rtl="0" eaLnBrk="1" latinLnBrk="0" hangingPunct="1">
              <a:defRPr sz="3063" kern="1200">
                <a:solidFill>
                  <a:schemeClr val="tx1"/>
                </a:solidFill>
                <a:latin typeface="+mn-lt"/>
                <a:ea typeface="+mn-ea"/>
                <a:cs typeface="+mn-cs"/>
              </a:defRPr>
            </a:lvl3pPr>
            <a:lvl4pPr marL="2334574" algn="l" defTabSz="1556383" rtl="0" eaLnBrk="1" latinLnBrk="0" hangingPunct="1">
              <a:defRPr sz="3063" kern="1200">
                <a:solidFill>
                  <a:schemeClr val="tx1"/>
                </a:solidFill>
                <a:latin typeface="+mn-lt"/>
                <a:ea typeface="+mn-ea"/>
                <a:cs typeface="+mn-cs"/>
              </a:defRPr>
            </a:lvl4pPr>
            <a:lvl5pPr marL="3112766" algn="l" defTabSz="1556383" rtl="0" eaLnBrk="1" latinLnBrk="0" hangingPunct="1">
              <a:defRPr sz="3063" kern="1200">
                <a:solidFill>
                  <a:schemeClr val="tx1"/>
                </a:solidFill>
                <a:latin typeface="+mn-lt"/>
                <a:ea typeface="+mn-ea"/>
                <a:cs typeface="+mn-cs"/>
              </a:defRPr>
            </a:lvl5pPr>
            <a:lvl6pPr marL="3890956" algn="l" defTabSz="1556383" rtl="0" eaLnBrk="1" latinLnBrk="0" hangingPunct="1">
              <a:defRPr sz="3063" kern="1200">
                <a:solidFill>
                  <a:schemeClr val="tx1"/>
                </a:solidFill>
                <a:latin typeface="+mn-lt"/>
                <a:ea typeface="+mn-ea"/>
                <a:cs typeface="+mn-cs"/>
              </a:defRPr>
            </a:lvl6pPr>
            <a:lvl7pPr marL="4669149" algn="l" defTabSz="1556383" rtl="0" eaLnBrk="1" latinLnBrk="0" hangingPunct="1">
              <a:defRPr sz="3063" kern="1200">
                <a:solidFill>
                  <a:schemeClr val="tx1"/>
                </a:solidFill>
                <a:latin typeface="+mn-lt"/>
                <a:ea typeface="+mn-ea"/>
                <a:cs typeface="+mn-cs"/>
              </a:defRPr>
            </a:lvl7pPr>
            <a:lvl8pPr marL="5447339" algn="l" defTabSz="1556383" rtl="0" eaLnBrk="1" latinLnBrk="0" hangingPunct="1">
              <a:defRPr sz="3063" kern="1200">
                <a:solidFill>
                  <a:schemeClr val="tx1"/>
                </a:solidFill>
                <a:latin typeface="+mn-lt"/>
                <a:ea typeface="+mn-ea"/>
                <a:cs typeface="+mn-cs"/>
              </a:defRPr>
            </a:lvl8pPr>
            <a:lvl9pPr marL="6225531" algn="l" defTabSz="1556383" rtl="0" eaLnBrk="1" latinLnBrk="0" hangingPunct="1">
              <a:defRPr sz="3063" kern="1200">
                <a:solidFill>
                  <a:schemeClr val="tx1"/>
                </a:solidFill>
                <a:latin typeface="+mn-lt"/>
                <a:ea typeface="+mn-ea"/>
                <a:cs typeface="+mn-cs"/>
              </a:defRPr>
            </a:lvl9pPr>
          </a:lstStyle>
          <a:p>
            <a:pPr algn="r">
              <a:spcAft>
                <a:spcPts val="600"/>
              </a:spcAft>
            </a:pPr>
            <a:r>
              <a:rPr lang="en-US" dirty="0"/>
              <a:t>	</a:t>
            </a:r>
          </a:p>
          <a:p>
            <a:pPr algn="r">
              <a:spcAft>
                <a:spcPts val="600"/>
              </a:spcAft>
            </a:pPr>
            <a:r>
              <a:rPr lang="en-US" sz="4800" dirty="0">
                <a:solidFill>
                  <a:schemeClr val="accent2">
                    <a:lumMod val="75000"/>
                  </a:schemeClr>
                </a:solidFill>
              </a:rPr>
              <a:t>	</a:t>
            </a:r>
            <a:fld id="{D2D827A9-8CB4-4152-AE08-891997241469}" type="slidenum">
              <a:rPr lang="en-US" sz="6200" smtClean="0">
                <a:solidFill>
                  <a:schemeClr val="accent2"/>
                </a:solidFill>
              </a:rPr>
              <a:pPr algn="r">
                <a:spcAft>
                  <a:spcPts val="600"/>
                </a:spcAft>
              </a:pPr>
              <a:t>8</a:t>
            </a:fld>
            <a:r>
              <a:rPr lang="en-US" sz="4800" dirty="0">
                <a:solidFill>
                  <a:schemeClr val="accent2">
                    <a:lumMod val="75000"/>
                  </a:schemeClr>
                </a:solidFill>
              </a:rPr>
              <a:t>	</a:t>
            </a:r>
          </a:p>
        </p:txBody>
      </p:sp>
      <p:pic>
        <p:nvPicPr>
          <p:cNvPr id="7" name="Picture 6">
            <a:extLst>
              <a:ext uri="{FF2B5EF4-FFF2-40B4-BE49-F238E27FC236}">
                <a16:creationId xmlns:a16="http://schemas.microsoft.com/office/drawing/2014/main" id="{19D19C7C-C2EF-2D10-4344-CFD0F4E7311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715688" y="1414029"/>
            <a:ext cx="3475925" cy="4498256"/>
          </a:xfrm>
          <a:prstGeom prst="rect">
            <a:avLst/>
          </a:prstGeom>
          <a:solidFill>
            <a:srgbClr val="FFFFFF">
              <a:shade val="85000"/>
            </a:srgbClr>
          </a:solidFill>
          <a:ln w="88900" cap="sq">
            <a:solidFill>
              <a:srgbClr val="FFFFFF"/>
            </a:solidFill>
            <a:miter lim="800000"/>
          </a:ln>
          <a:effectLst>
            <a:glow rad="63500">
              <a:schemeClr val="accent2">
                <a:satMod val="175000"/>
                <a:alpha val="40000"/>
              </a:schemeClr>
            </a:glow>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26132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1DBE9-676B-A513-C232-8A59738992F3}"/>
              </a:ext>
            </a:extLst>
          </p:cNvPr>
          <p:cNvSpPr>
            <a:spLocks noGrp="1"/>
          </p:cNvSpPr>
          <p:nvPr>
            <p:ph type="title"/>
          </p:nvPr>
        </p:nvSpPr>
        <p:spPr>
          <a:xfrm>
            <a:off x="593963" y="272216"/>
            <a:ext cx="10792196" cy="992913"/>
          </a:xfrm>
        </p:spPr>
        <p:txBody>
          <a:bodyPr>
            <a:noAutofit/>
          </a:bodyPr>
          <a:lstStyle>
            <a:defPPr>
              <a:defRPr lang="en-US"/>
            </a:defPPr>
            <a:lvl1pPr marL="0" algn="l" defTabSz="1198047" rtl="0" eaLnBrk="1" latinLnBrk="0" hangingPunct="1">
              <a:defRPr sz="2358" kern="1200">
                <a:solidFill>
                  <a:schemeClr val="tx1"/>
                </a:solidFill>
                <a:latin typeface="+mn-lt"/>
                <a:ea typeface="+mn-ea"/>
                <a:cs typeface="+mn-cs"/>
              </a:defRPr>
            </a:lvl1pPr>
            <a:lvl2pPr marL="599023" algn="l" defTabSz="1198047" rtl="0" eaLnBrk="1" latinLnBrk="0" hangingPunct="1">
              <a:defRPr sz="2358" kern="1200">
                <a:solidFill>
                  <a:schemeClr val="tx1"/>
                </a:solidFill>
                <a:latin typeface="+mn-lt"/>
                <a:ea typeface="+mn-ea"/>
                <a:cs typeface="+mn-cs"/>
              </a:defRPr>
            </a:lvl2pPr>
            <a:lvl3pPr marL="1198047" algn="l" defTabSz="1198047" rtl="0" eaLnBrk="1" latinLnBrk="0" hangingPunct="1">
              <a:defRPr sz="2358" kern="1200">
                <a:solidFill>
                  <a:schemeClr val="tx1"/>
                </a:solidFill>
                <a:latin typeface="+mn-lt"/>
                <a:ea typeface="+mn-ea"/>
                <a:cs typeface="+mn-cs"/>
              </a:defRPr>
            </a:lvl3pPr>
            <a:lvl4pPr marL="1797070" algn="l" defTabSz="1198047" rtl="0" eaLnBrk="1" latinLnBrk="0" hangingPunct="1">
              <a:defRPr sz="2358" kern="1200">
                <a:solidFill>
                  <a:schemeClr val="tx1"/>
                </a:solidFill>
                <a:latin typeface="+mn-lt"/>
                <a:ea typeface="+mn-ea"/>
                <a:cs typeface="+mn-cs"/>
              </a:defRPr>
            </a:lvl4pPr>
            <a:lvl5pPr marL="2396094" algn="l" defTabSz="1198047" rtl="0" eaLnBrk="1" latinLnBrk="0" hangingPunct="1">
              <a:defRPr sz="2358" kern="1200">
                <a:solidFill>
                  <a:schemeClr val="tx1"/>
                </a:solidFill>
                <a:latin typeface="+mn-lt"/>
                <a:ea typeface="+mn-ea"/>
                <a:cs typeface="+mn-cs"/>
              </a:defRPr>
            </a:lvl5pPr>
            <a:lvl6pPr marL="2995117" algn="l" defTabSz="1198047" rtl="0" eaLnBrk="1" latinLnBrk="0" hangingPunct="1">
              <a:defRPr sz="2358" kern="1200">
                <a:solidFill>
                  <a:schemeClr val="tx1"/>
                </a:solidFill>
                <a:latin typeface="+mn-lt"/>
                <a:ea typeface="+mn-ea"/>
                <a:cs typeface="+mn-cs"/>
              </a:defRPr>
            </a:lvl6pPr>
            <a:lvl7pPr marL="3594141" algn="l" defTabSz="1198047" rtl="0" eaLnBrk="1" latinLnBrk="0" hangingPunct="1">
              <a:defRPr sz="2358" kern="1200">
                <a:solidFill>
                  <a:schemeClr val="tx1"/>
                </a:solidFill>
                <a:latin typeface="+mn-lt"/>
                <a:ea typeface="+mn-ea"/>
                <a:cs typeface="+mn-cs"/>
              </a:defRPr>
            </a:lvl7pPr>
            <a:lvl8pPr marL="4193164" algn="l" defTabSz="1198047" rtl="0" eaLnBrk="1" latinLnBrk="0" hangingPunct="1">
              <a:defRPr sz="2358" kern="1200">
                <a:solidFill>
                  <a:schemeClr val="tx1"/>
                </a:solidFill>
                <a:latin typeface="+mn-lt"/>
                <a:ea typeface="+mn-ea"/>
                <a:cs typeface="+mn-cs"/>
              </a:defRPr>
            </a:lvl8pPr>
            <a:lvl9pPr marL="4792188" algn="l" defTabSz="1198047" rtl="0" eaLnBrk="1" latinLnBrk="0" hangingPunct="1">
              <a:defRPr sz="2358" kern="1200">
                <a:solidFill>
                  <a:schemeClr val="tx1"/>
                </a:solidFill>
                <a:latin typeface="+mn-lt"/>
                <a:ea typeface="+mn-ea"/>
                <a:cs typeface="+mn-cs"/>
              </a:defRPr>
            </a:lvl9pPr>
          </a:lstStyle>
          <a:p>
            <a:pPr algn="l"/>
            <a:r>
              <a:rPr lang="en-CA" sz="4800" b="1" dirty="0">
                <a:cs typeface="Calibri"/>
              </a:rPr>
              <a:t>Engagement and Traditional Knowledge</a:t>
            </a:r>
          </a:p>
        </p:txBody>
      </p:sp>
      <p:sp>
        <p:nvSpPr>
          <p:cNvPr id="3" name="Content Placeholder 2">
            <a:extLst>
              <a:ext uri="{FF2B5EF4-FFF2-40B4-BE49-F238E27FC236}">
                <a16:creationId xmlns:a16="http://schemas.microsoft.com/office/drawing/2014/main" id="{5DF56BF9-F0C6-F512-B8FD-8687DB26B7FB}"/>
              </a:ext>
            </a:extLst>
          </p:cNvPr>
          <p:cNvSpPr>
            <a:spLocks noGrp="1"/>
          </p:cNvSpPr>
          <p:nvPr>
            <p:ph idx="1"/>
          </p:nvPr>
        </p:nvSpPr>
        <p:spPr>
          <a:xfrm>
            <a:off x="4652711" y="1385898"/>
            <a:ext cx="6570610" cy="3962716"/>
          </a:xfrm>
        </p:spPr>
        <p:txBody>
          <a:bodyPr vert="horz" lIns="118793" tIns="59396" rIns="118793" bIns="59396" rtlCol="0" anchor="t">
            <a:normAutofit/>
          </a:bodyPr>
          <a:lstStyle>
            <a:defPPr>
              <a:defRPr lang="en-US"/>
            </a:defPPr>
            <a:lvl1pPr marL="0" algn="l" defTabSz="1198047" rtl="0" eaLnBrk="1" latinLnBrk="0" hangingPunct="1">
              <a:defRPr sz="2358" kern="1200">
                <a:solidFill>
                  <a:schemeClr val="tx1"/>
                </a:solidFill>
                <a:latin typeface="+mn-lt"/>
                <a:ea typeface="+mn-ea"/>
                <a:cs typeface="+mn-cs"/>
              </a:defRPr>
            </a:lvl1pPr>
            <a:lvl2pPr marL="599023" algn="l" defTabSz="1198047" rtl="0" eaLnBrk="1" latinLnBrk="0" hangingPunct="1">
              <a:defRPr sz="2358" kern="1200">
                <a:solidFill>
                  <a:schemeClr val="tx1"/>
                </a:solidFill>
                <a:latin typeface="+mn-lt"/>
                <a:ea typeface="+mn-ea"/>
                <a:cs typeface="+mn-cs"/>
              </a:defRPr>
            </a:lvl2pPr>
            <a:lvl3pPr marL="1198047" algn="l" defTabSz="1198047" rtl="0" eaLnBrk="1" latinLnBrk="0" hangingPunct="1">
              <a:defRPr sz="2358" kern="1200">
                <a:solidFill>
                  <a:schemeClr val="tx1"/>
                </a:solidFill>
                <a:latin typeface="+mn-lt"/>
                <a:ea typeface="+mn-ea"/>
                <a:cs typeface="+mn-cs"/>
              </a:defRPr>
            </a:lvl3pPr>
            <a:lvl4pPr marL="1797070" algn="l" defTabSz="1198047" rtl="0" eaLnBrk="1" latinLnBrk="0" hangingPunct="1">
              <a:defRPr sz="2358" kern="1200">
                <a:solidFill>
                  <a:schemeClr val="tx1"/>
                </a:solidFill>
                <a:latin typeface="+mn-lt"/>
                <a:ea typeface="+mn-ea"/>
                <a:cs typeface="+mn-cs"/>
              </a:defRPr>
            </a:lvl4pPr>
            <a:lvl5pPr marL="2396094" algn="l" defTabSz="1198047" rtl="0" eaLnBrk="1" latinLnBrk="0" hangingPunct="1">
              <a:defRPr sz="2358" kern="1200">
                <a:solidFill>
                  <a:schemeClr val="tx1"/>
                </a:solidFill>
                <a:latin typeface="+mn-lt"/>
                <a:ea typeface="+mn-ea"/>
                <a:cs typeface="+mn-cs"/>
              </a:defRPr>
            </a:lvl5pPr>
            <a:lvl6pPr marL="2995117" algn="l" defTabSz="1198047" rtl="0" eaLnBrk="1" latinLnBrk="0" hangingPunct="1">
              <a:defRPr sz="2358" kern="1200">
                <a:solidFill>
                  <a:schemeClr val="tx1"/>
                </a:solidFill>
                <a:latin typeface="+mn-lt"/>
                <a:ea typeface="+mn-ea"/>
                <a:cs typeface="+mn-cs"/>
              </a:defRPr>
            </a:lvl6pPr>
            <a:lvl7pPr marL="3594141" algn="l" defTabSz="1198047" rtl="0" eaLnBrk="1" latinLnBrk="0" hangingPunct="1">
              <a:defRPr sz="2358" kern="1200">
                <a:solidFill>
                  <a:schemeClr val="tx1"/>
                </a:solidFill>
                <a:latin typeface="+mn-lt"/>
                <a:ea typeface="+mn-ea"/>
                <a:cs typeface="+mn-cs"/>
              </a:defRPr>
            </a:lvl7pPr>
            <a:lvl8pPr marL="4193164" algn="l" defTabSz="1198047" rtl="0" eaLnBrk="1" latinLnBrk="0" hangingPunct="1">
              <a:defRPr sz="2358" kern="1200">
                <a:solidFill>
                  <a:schemeClr val="tx1"/>
                </a:solidFill>
                <a:latin typeface="+mn-lt"/>
                <a:ea typeface="+mn-ea"/>
                <a:cs typeface="+mn-cs"/>
              </a:defRPr>
            </a:lvl8pPr>
            <a:lvl9pPr marL="4792188" algn="l" defTabSz="1198047" rtl="0" eaLnBrk="1" latinLnBrk="0" hangingPunct="1">
              <a:defRPr sz="2358" kern="1200">
                <a:solidFill>
                  <a:schemeClr val="tx1"/>
                </a:solidFill>
                <a:latin typeface="+mn-lt"/>
                <a:ea typeface="+mn-ea"/>
                <a:cs typeface="+mn-cs"/>
              </a:defRPr>
            </a:lvl9pPr>
          </a:lstStyle>
          <a:p>
            <a:pPr marL="371218" lvl="3" indent="-371218">
              <a:buFont typeface="Arial" panose="020B0604020202020204" pitchFamily="34" charset="0"/>
              <a:buChar char="•"/>
            </a:pPr>
            <a:r>
              <a:rPr lang="en-CA" sz="2400" dirty="0"/>
              <a:t>2010-2012 - Project Description Reports </a:t>
            </a:r>
          </a:p>
          <a:p>
            <a:pPr marL="371218" lvl="3" indent="-371218">
              <a:buFont typeface="Arial" panose="020B0604020202020204" pitchFamily="34" charset="0"/>
              <a:buChar char="•"/>
            </a:pPr>
            <a:r>
              <a:rPr lang="en-CA" sz="2400" dirty="0"/>
              <a:t>2018-2020 - Project Updates</a:t>
            </a:r>
          </a:p>
          <a:p>
            <a:pPr marL="371218" lvl="3" indent="-371218">
              <a:buFont typeface="Arial" panose="020B0604020202020204" pitchFamily="34" charset="0"/>
              <a:buChar char="•"/>
            </a:pPr>
            <a:r>
              <a:rPr lang="en-CA" sz="2400" dirty="0"/>
              <a:t>2021-2024 – Developer’s Assessment Report</a:t>
            </a:r>
          </a:p>
          <a:p>
            <a:pPr marL="965166" lvl="4" indent="-371218">
              <a:buFont typeface="Calibri" panose="020F0502020204030204" pitchFamily="34" charset="0"/>
              <a:buChar char="−"/>
            </a:pPr>
            <a:r>
              <a:rPr lang="en-CA" sz="2000" dirty="0"/>
              <a:t>Project description and construction activities</a:t>
            </a:r>
          </a:p>
          <a:p>
            <a:pPr marL="965166" lvl="4" indent="-371218">
              <a:buFont typeface="Calibri" panose="020F0502020204030204" pitchFamily="34" charset="0"/>
              <a:buChar char="−"/>
            </a:pPr>
            <a:r>
              <a:rPr lang="en-CA" sz="2000" dirty="0"/>
              <a:t>Potential project interactions and effects</a:t>
            </a:r>
          </a:p>
          <a:p>
            <a:pPr marL="965166" lvl="4" indent="-371218">
              <a:buFont typeface="Calibri" panose="020F0502020204030204" pitchFamily="34" charset="0"/>
              <a:buChar char="−"/>
            </a:pPr>
            <a:r>
              <a:rPr lang="en-CA" sz="2000" dirty="0"/>
              <a:t>Mitigation and monitoring </a:t>
            </a:r>
          </a:p>
          <a:p>
            <a:pPr marL="371218" lvl="3" indent="-371218">
              <a:buFont typeface="Arial" panose="020B0604020202020204" pitchFamily="34" charset="0"/>
              <a:buChar char="•"/>
            </a:pPr>
            <a:r>
              <a:rPr lang="en-CA" sz="2400" dirty="0"/>
              <a:t>Traditional Knowledge Studies:</a:t>
            </a:r>
          </a:p>
          <a:p>
            <a:pPr marL="965166" lvl="4" indent="-371218">
              <a:buFont typeface="Calibri" panose="020F0502020204030204" pitchFamily="34" charset="0"/>
              <a:buChar char="−"/>
            </a:pPr>
            <a:r>
              <a:rPr lang="en-CA" sz="2000" dirty="0"/>
              <a:t>Tulita Renewable Resources Council</a:t>
            </a:r>
          </a:p>
          <a:p>
            <a:pPr marL="965166" lvl="4" indent="-371218">
              <a:buFont typeface="Calibri" panose="020F0502020204030204" pitchFamily="34" charset="0"/>
              <a:buChar char="−"/>
            </a:pPr>
            <a:r>
              <a:rPr lang="en-CA" sz="2000" dirty="0"/>
              <a:t>Norman Wells Renewable Resources Council</a:t>
            </a:r>
          </a:p>
          <a:p>
            <a:pPr marL="0" lvl="3" indent="0">
              <a:buNone/>
            </a:pPr>
            <a:endParaRPr lang="en-CA" sz="2079" dirty="0"/>
          </a:p>
          <a:p>
            <a:pPr marL="934232" lvl="3">
              <a:buFont typeface="Arial" panose="020B0604020202020204" pitchFamily="34" charset="0"/>
              <a:buChar char="•"/>
            </a:pPr>
            <a:endParaRPr lang="en-CA" sz="2079" dirty="0"/>
          </a:p>
          <a:p>
            <a:pPr marL="296974" lvl="3">
              <a:buFont typeface="Arial" panose="020B0604020202020204" pitchFamily="34" charset="0"/>
              <a:buChar char="•"/>
            </a:pPr>
            <a:endParaRPr lang="en-CA" sz="2079" dirty="0"/>
          </a:p>
          <a:p>
            <a:pPr marL="464023" lvl="1">
              <a:buFont typeface="Arial" panose="020B0604020202020204" pitchFamily="34" charset="0"/>
              <a:buChar char="•"/>
            </a:pPr>
            <a:endParaRPr lang="en-CA" sz="2079" dirty="0"/>
          </a:p>
          <a:p>
            <a:pPr marL="983728" lvl="2"/>
            <a:endParaRPr lang="en-CA" sz="2079" dirty="0"/>
          </a:p>
        </p:txBody>
      </p:sp>
      <p:pic>
        <p:nvPicPr>
          <p:cNvPr id="7" name="Picture 6">
            <a:extLst>
              <a:ext uri="{FF2B5EF4-FFF2-40B4-BE49-F238E27FC236}">
                <a16:creationId xmlns:a16="http://schemas.microsoft.com/office/drawing/2014/main" id="{2D5DAE2D-0FF8-C010-68DB-118509B79F67}"/>
              </a:ext>
            </a:extLst>
          </p:cNvPr>
          <p:cNvPicPr>
            <a:picLocks noChangeAspect="1"/>
          </p:cNvPicPr>
          <p:nvPr/>
        </p:nvPicPr>
        <p:blipFill>
          <a:blip r:embed="rId3"/>
          <a:stretch>
            <a:fillRect/>
          </a:stretch>
        </p:blipFill>
        <p:spPr>
          <a:xfrm>
            <a:off x="759811" y="1539386"/>
            <a:ext cx="3752567" cy="1735422"/>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36C235B3-0D26-A3DB-69D8-629166645B0C}"/>
              </a:ext>
            </a:extLst>
          </p:cNvPr>
          <p:cNvPicPr>
            <a:picLocks noChangeAspect="1"/>
          </p:cNvPicPr>
          <p:nvPr/>
        </p:nvPicPr>
        <p:blipFill>
          <a:blip r:embed="rId4"/>
          <a:stretch>
            <a:fillRect/>
          </a:stretch>
        </p:blipFill>
        <p:spPr>
          <a:xfrm>
            <a:off x="978626" y="3110762"/>
            <a:ext cx="2480763" cy="2604115"/>
          </a:xfrm>
          <a:prstGeom prst="rect">
            <a:avLst/>
          </a:prstGeom>
          <a:ln>
            <a:noFill/>
          </a:ln>
          <a:effectLst>
            <a:outerShdw blurRad="292100" dist="139700" dir="2700000" algn="tl" rotWithShape="0">
              <a:srgbClr val="333333">
                <a:alpha val="65000"/>
              </a:srgbClr>
            </a:outerShdw>
          </a:effectLst>
        </p:spPr>
      </p:pic>
      <p:sp>
        <p:nvSpPr>
          <p:cNvPr id="5" name="Slide Number Placeholder 3">
            <a:extLst>
              <a:ext uri="{FF2B5EF4-FFF2-40B4-BE49-F238E27FC236}">
                <a16:creationId xmlns:a16="http://schemas.microsoft.com/office/drawing/2014/main" id="{05AB9E41-DE70-D7D3-0133-171AC6E679C7}"/>
              </a:ext>
            </a:extLst>
          </p:cNvPr>
          <p:cNvSpPr txBox="1">
            <a:spLocks/>
          </p:cNvSpPr>
          <p:nvPr/>
        </p:nvSpPr>
        <p:spPr>
          <a:xfrm>
            <a:off x="8909447" y="6475288"/>
            <a:ext cx="2771828" cy="365250"/>
          </a:xfrm>
          <a:prstGeom prst="rect">
            <a:avLst/>
          </a:prstGeom>
        </p:spPr>
        <p:txBody>
          <a:bodyPr vert="horz" lIns="91440" tIns="45720" rIns="91440" bIns="45720" rtlCol="0" anchor="ctr">
            <a:normAutofit/>
          </a:bodyPr>
          <a:lstStyle>
            <a:defPPr>
              <a:defRPr lang="en-US"/>
            </a:defPPr>
            <a:lvl1pPr marL="0" algn="r" defTabSz="1198047" rtl="0" eaLnBrk="1" latinLnBrk="0" hangingPunct="1">
              <a:defRPr sz="1559" kern="1200">
                <a:solidFill>
                  <a:srgbClr val="0070C0"/>
                </a:solidFill>
                <a:latin typeface="+mn-lt"/>
                <a:ea typeface="+mn-ea"/>
                <a:cs typeface="+mn-cs"/>
              </a:defRPr>
            </a:lvl1pPr>
            <a:lvl2pPr marL="599023" algn="l" defTabSz="1198047" rtl="0" eaLnBrk="1" latinLnBrk="0" hangingPunct="1">
              <a:defRPr sz="2358" kern="1200">
                <a:solidFill>
                  <a:schemeClr val="tx1"/>
                </a:solidFill>
                <a:latin typeface="+mn-lt"/>
                <a:ea typeface="+mn-ea"/>
                <a:cs typeface="+mn-cs"/>
              </a:defRPr>
            </a:lvl2pPr>
            <a:lvl3pPr marL="1198047" algn="l" defTabSz="1198047" rtl="0" eaLnBrk="1" latinLnBrk="0" hangingPunct="1">
              <a:defRPr sz="2358" kern="1200">
                <a:solidFill>
                  <a:schemeClr val="tx1"/>
                </a:solidFill>
                <a:latin typeface="+mn-lt"/>
                <a:ea typeface="+mn-ea"/>
                <a:cs typeface="+mn-cs"/>
              </a:defRPr>
            </a:lvl3pPr>
            <a:lvl4pPr marL="1797070" algn="l" defTabSz="1198047" rtl="0" eaLnBrk="1" latinLnBrk="0" hangingPunct="1">
              <a:defRPr sz="2358" kern="1200">
                <a:solidFill>
                  <a:schemeClr val="tx1"/>
                </a:solidFill>
                <a:latin typeface="+mn-lt"/>
                <a:ea typeface="+mn-ea"/>
                <a:cs typeface="+mn-cs"/>
              </a:defRPr>
            </a:lvl4pPr>
            <a:lvl5pPr marL="2396094" algn="l" defTabSz="1198047" rtl="0" eaLnBrk="1" latinLnBrk="0" hangingPunct="1">
              <a:defRPr sz="2358" kern="1200">
                <a:solidFill>
                  <a:schemeClr val="tx1"/>
                </a:solidFill>
                <a:latin typeface="+mn-lt"/>
                <a:ea typeface="+mn-ea"/>
                <a:cs typeface="+mn-cs"/>
              </a:defRPr>
            </a:lvl5pPr>
            <a:lvl6pPr marL="2995117" algn="l" defTabSz="1198047" rtl="0" eaLnBrk="1" latinLnBrk="0" hangingPunct="1">
              <a:defRPr sz="2358" kern="1200">
                <a:solidFill>
                  <a:schemeClr val="tx1"/>
                </a:solidFill>
                <a:latin typeface="+mn-lt"/>
                <a:ea typeface="+mn-ea"/>
                <a:cs typeface="+mn-cs"/>
              </a:defRPr>
            </a:lvl6pPr>
            <a:lvl7pPr marL="3594141" algn="l" defTabSz="1198047" rtl="0" eaLnBrk="1" latinLnBrk="0" hangingPunct="1">
              <a:defRPr sz="2358" kern="1200">
                <a:solidFill>
                  <a:schemeClr val="tx1"/>
                </a:solidFill>
                <a:latin typeface="+mn-lt"/>
                <a:ea typeface="+mn-ea"/>
                <a:cs typeface="+mn-cs"/>
              </a:defRPr>
            </a:lvl7pPr>
            <a:lvl8pPr marL="4193164" algn="l" defTabSz="1198047" rtl="0" eaLnBrk="1" latinLnBrk="0" hangingPunct="1">
              <a:defRPr sz="2358" kern="1200">
                <a:solidFill>
                  <a:schemeClr val="tx1"/>
                </a:solidFill>
                <a:latin typeface="+mn-lt"/>
                <a:ea typeface="+mn-ea"/>
                <a:cs typeface="+mn-cs"/>
              </a:defRPr>
            </a:lvl8pPr>
            <a:lvl9pPr marL="4792188" algn="l" defTabSz="1198047" rtl="0" eaLnBrk="1" latinLnBrk="0" hangingPunct="1">
              <a:defRPr sz="2358" kern="1200">
                <a:solidFill>
                  <a:schemeClr val="tx1"/>
                </a:solidFill>
                <a:latin typeface="+mn-lt"/>
                <a:ea typeface="+mn-ea"/>
                <a:cs typeface="+mn-cs"/>
              </a:defRPr>
            </a:lvl9pPr>
          </a:lstStyle>
          <a:p>
            <a:pPr>
              <a:spcAft>
                <a:spcPts val="600"/>
              </a:spcAft>
            </a:pPr>
            <a:fld id="{246E4F03-9AE7-4954-8E54-3B5137041FEA}" type="slidenum">
              <a:rPr lang="en-US" smtClean="0"/>
              <a:pPr>
                <a:spcAft>
                  <a:spcPts val="600"/>
                </a:spcAft>
              </a:pPr>
              <a:t>9</a:t>
            </a:fld>
            <a:endParaRPr lang="en-US" dirty="0"/>
          </a:p>
        </p:txBody>
      </p:sp>
    </p:spTree>
    <p:extLst>
      <p:ext uri="{BB962C8B-B14F-4D97-AF65-F5344CB8AC3E}">
        <p14:creationId xmlns:p14="http://schemas.microsoft.com/office/powerpoint/2010/main" val="3681086470"/>
      </p:ext>
    </p:extLst>
  </p:cSld>
  <p:clrMapOvr>
    <a:masterClrMapping/>
  </p:clrMapOvr>
</p:sld>
</file>

<file path=ppt/theme/theme1.xml><?xml version="1.0" encoding="utf-8"?>
<a:theme xmlns:a="http://schemas.openxmlformats.org/drawingml/2006/main" name="GNWT PowerPoint Template_wide screen">
  <a:themeElements>
    <a:clrScheme name="GNWT VIP Colours">
      <a:dk1>
        <a:sysClr val="windowText" lastClr="000000"/>
      </a:dk1>
      <a:lt1>
        <a:sysClr val="window" lastClr="FFFFFF"/>
      </a:lt1>
      <a:dk2>
        <a:srgbClr val="7F7F7F"/>
      </a:dk2>
      <a:lt2>
        <a:srgbClr val="F2F2F2"/>
      </a:lt2>
      <a:accent1>
        <a:srgbClr val="2699D5"/>
      </a:accent1>
      <a:accent2>
        <a:srgbClr val="0076B6"/>
      </a:accent2>
      <a:accent3>
        <a:srgbClr val="FEBE10"/>
      </a:accent3>
      <a:accent4>
        <a:srgbClr val="40BFB4"/>
      </a:accent4>
      <a:accent5>
        <a:srgbClr val="C75997"/>
      </a:accent5>
      <a:accent6>
        <a:srgbClr val="A15124"/>
      </a:accent6>
      <a:hlink>
        <a:srgbClr val="2699D5"/>
      </a:hlink>
      <a:folHlink>
        <a:srgbClr val="0076B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438ca34-8749-46c5-a100-931c717d85c9" xsi:nil="true"/>
    <lcf76f155ced4ddcb4097134ff3c332f xmlns="30ee041c-e5ef-4c96-a0d2-fc9fdd4b61a1">
      <Terms xmlns="http://schemas.microsoft.com/office/infopath/2007/PartnerControls"/>
    </lcf76f155ced4ddcb4097134ff3c332f>
    <Number xmlns="30ee041c-e5ef-4c96-a0d2-fc9fdd4b61a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622F9747278C64FB90F0A21FDEE0940" ma:contentTypeVersion="18" ma:contentTypeDescription="Create a new document." ma:contentTypeScope="" ma:versionID="e9c05ae367a76b4cb5c0154104bfd63c">
  <xsd:schema xmlns:xsd="http://www.w3.org/2001/XMLSchema" xmlns:xs="http://www.w3.org/2001/XMLSchema" xmlns:p="http://schemas.microsoft.com/office/2006/metadata/properties" xmlns:ns2="30ee041c-e5ef-4c96-a0d2-fc9fdd4b61a1" xmlns:ns3="6438ca34-8749-46c5-a100-931c717d85c9" targetNamespace="http://schemas.microsoft.com/office/2006/metadata/properties" ma:root="true" ma:fieldsID="eb9223a1cb6134ccb5b57e998d0b9eab" ns2:_="" ns3:_="">
    <xsd:import namespace="30ee041c-e5ef-4c96-a0d2-fc9fdd4b61a1"/>
    <xsd:import namespace="6438ca34-8749-46c5-a100-931c717d85c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bjectDetectorVersions" minOccurs="0"/>
                <xsd:element ref="ns2:Number" minOccurs="0"/>
                <xsd:element ref="ns2:MediaServiceSearchProperties"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ee041c-e5ef-4c96-a0d2-fc9fdd4b61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3dffe7ac-56e0-4ba5-b789-8083447d1ca6"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ternalName="MediaServiceDateTake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Number" ma:index="21" nillable="true" ma:displayName="Number" ma:format="Dropdown" ma:internalName="Number" ma:percentage="FALSE">
      <xsd:simpleType>
        <xsd:restriction base="dms:Number"/>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element name="MediaServiceOCR" ma:index="24"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438ca34-8749-46c5-a100-931c717d85c9"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e2c32739-83e7-4dd7-86cc-749058cbcc07}" ma:internalName="TaxCatchAll" ma:showField="CatchAllData" ma:web="6438ca34-8749-46c5-a100-931c717d85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4AAEBB4-485D-411E-AE8B-25B33032446A}">
  <ds:schemaRefs>
    <ds:schemaRef ds:uri="http://purl.org/dc/terms/"/>
    <ds:schemaRef ds:uri="http://schemas.openxmlformats.org/package/2006/metadata/core-properties"/>
    <ds:schemaRef ds:uri="http://purl.org/dc/dcmitype/"/>
    <ds:schemaRef ds:uri="6438ca34-8749-46c5-a100-931c717d85c9"/>
    <ds:schemaRef ds:uri="http://schemas.microsoft.com/office/2006/documentManagement/types"/>
    <ds:schemaRef ds:uri="http://purl.org/dc/elements/1.1/"/>
    <ds:schemaRef ds:uri="http://schemas.microsoft.com/office/2006/metadata/properties"/>
    <ds:schemaRef ds:uri="http://schemas.microsoft.com/office/infopath/2007/PartnerControls"/>
    <ds:schemaRef ds:uri="30ee041c-e5ef-4c96-a0d2-fc9fdd4b61a1"/>
    <ds:schemaRef ds:uri="http://www.w3.org/XML/1998/namespace"/>
  </ds:schemaRefs>
</ds:datastoreItem>
</file>

<file path=customXml/itemProps2.xml><?xml version="1.0" encoding="utf-8"?>
<ds:datastoreItem xmlns:ds="http://schemas.openxmlformats.org/officeDocument/2006/customXml" ds:itemID="{7B4FB08F-1567-4382-935D-3E1E64CC9F50}">
  <ds:schemaRefs>
    <ds:schemaRef ds:uri="30ee041c-e5ef-4c96-a0d2-fc9fdd4b61a1"/>
    <ds:schemaRef ds:uri="6438ca34-8749-46c5-a100-931c717d85c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DB216C4-B98A-427B-A03C-B36660A23C3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GNWT PowerPoint Template_wide screen</Template>
  <TotalTime>0</TotalTime>
  <Words>3039</Words>
  <Application>Microsoft Office PowerPoint</Application>
  <PresentationFormat>Custom</PresentationFormat>
  <Paragraphs>463</Paragraphs>
  <Slides>48</Slides>
  <Notes>48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Arial</vt:lpstr>
      <vt:lpstr>Calibri</vt:lpstr>
      <vt:lpstr>Symbol</vt:lpstr>
      <vt:lpstr>Wingdings</vt:lpstr>
      <vt:lpstr>GNWT PowerPoint Template_wide screen</vt:lpstr>
      <vt:lpstr>PowerPoint Presentation</vt:lpstr>
      <vt:lpstr>Introductions</vt:lpstr>
      <vt:lpstr>PowerPoint Presentation</vt:lpstr>
      <vt:lpstr>Project Description</vt:lpstr>
      <vt:lpstr>Project Scope</vt:lpstr>
      <vt:lpstr>Project Alignment</vt:lpstr>
      <vt:lpstr>Project Schedule</vt:lpstr>
      <vt:lpstr>Developer’ Assessment Report</vt:lpstr>
      <vt:lpstr>Engagement and Traditional Knowledge</vt:lpstr>
      <vt:lpstr>Post-DAR Project Updates</vt:lpstr>
      <vt:lpstr>Next Steps</vt:lpstr>
      <vt:lpstr>PowerPoint Presentation</vt:lpstr>
      <vt:lpstr>PowerPoint Presentation</vt:lpstr>
      <vt:lpstr>Caribou and Moose (ch.10)</vt:lpstr>
      <vt:lpstr>Caribou and Moose Information Requests</vt:lpstr>
      <vt:lpstr>Caribou and Moose Responses</vt:lpstr>
      <vt:lpstr>DRAFT Wildlife Management and Monitoring Plan (WMMP) — Caribou and Moose</vt:lpstr>
      <vt:lpstr>PowerPoint Presentation</vt:lpstr>
      <vt:lpstr>PowerPoint Presentation</vt:lpstr>
      <vt:lpstr>Other Wildlife and Birds (ch.19, 20)</vt:lpstr>
      <vt:lpstr>DRAFT Wildlife Management and Monitoring Plan (WMMP) — Wildlife</vt:lpstr>
      <vt:lpstr>PowerPoint Presentation</vt:lpstr>
      <vt:lpstr>PowerPoint Presentation</vt:lpstr>
      <vt:lpstr>Notable Socio-Economic Assessment Findings</vt:lpstr>
      <vt:lpstr>Proposed Community Readiness Strategy</vt:lpstr>
      <vt:lpstr>Monitoring and Adaptive Management</vt:lpstr>
      <vt:lpstr>Socio-Economic Engagement</vt:lpstr>
      <vt:lpstr>PowerPoint Presentation</vt:lpstr>
      <vt:lpstr>PowerPoint Presentation</vt:lpstr>
      <vt:lpstr>Culture and Traditional Land Use, Including Harvesting (ch.11)</vt:lpstr>
      <vt:lpstr>Culture and Traditional Land Use, Including Harvesting (ch.11)</vt:lpstr>
      <vt:lpstr>PowerPoint Presentation</vt:lpstr>
      <vt:lpstr>PowerPoint Presentation</vt:lpstr>
      <vt:lpstr>Water Quantity (ch. 15)</vt:lpstr>
      <vt:lpstr>Water and Sediment Quality (ch.16)</vt:lpstr>
      <vt:lpstr>Water and Sediment Quality (ch.16)</vt:lpstr>
      <vt:lpstr>Fish and Fish Habitat (ch.17)</vt:lpstr>
      <vt:lpstr>Fish and Fish Habitat (ch.17)</vt:lpstr>
      <vt:lpstr>PowerPoint Presentation</vt:lpstr>
      <vt:lpstr>PowerPoint Presentation</vt:lpstr>
      <vt:lpstr>Terrain, Soils and Permafrost (ch.14)</vt:lpstr>
      <vt:lpstr>Terrain, Soils and Permafrost (ch.14)</vt:lpstr>
      <vt:lpstr>PowerPoint Presentation</vt:lpstr>
      <vt:lpstr>PowerPoint Presentation</vt:lpstr>
      <vt:lpstr>Air Quality, Greenhouse Gas (ch.12)</vt:lpstr>
      <vt:lpstr>Noise (ch.13)</vt:lpstr>
      <vt:lpstr>Vegetation and Wetlands (ch.18)</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13</cp:revision>
  <dcterms:created xsi:type="dcterms:W3CDTF">2024-10-01T22:42:36Z</dcterms:created>
  <dcterms:modified xsi:type="dcterms:W3CDTF">2025-09-09T15:38:58Z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0x0101004622F9747278C64FB90F0A21FDEE0940</vt:lpwstr>
  </property>
  <property fmtid="{D5CDD505-2E9C-101B-9397-08002B2CF9AE}" pid="3" name="MediaServiceImageTags">
    <vt:lpwstr/>
  </property>
</Properties>
</file>