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272" r:id="rId2"/>
    <p:sldId id="274" r:id="rId3"/>
    <p:sldId id="304" r:id="rId4"/>
    <p:sldId id="280" r:id="rId5"/>
    <p:sldId id="352" r:id="rId6"/>
    <p:sldId id="345" r:id="rId7"/>
    <p:sldId id="351" r:id="rId8"/>
    <p:sldId id="357" r:id="rId9"/>
    <p:sldId id="346" r:id="rId10"/>
    <p:sldId id="259" r:id="rId11"/>
    <p:sldId id="344" r:id="rId12"/>
    <p:sldId id="260" r:id="rId13"/>
    <p:sldId id="265" r:id="rId14"/>
    <p:sldId id="266" r:id="rId15"/>
    <p:sldId id="267" r:id="rId16"/>
    <p:sldId id="349" r:id="rId17"/>
    <p:sldId id="348" r:id="rId18"/>
    <p:sldId id="268" r:id="rId19"/>
    <p:sldId id="271" r:id="rId20"/>
    <p:sldId id="305" r:id="rId21"/>
    <p:sldId id="273" r:id="rId22"/>
    <p:sldId id="306" r:id="rId23"/>
    <p:sldId id="350" r:id="rId24"/>
    <p:sldId id="328" r:id="rId25"/>
    <p:sldId id="329" r:id="rId26"/>
    <p:sldId id="330" r:id="rId27"/>
    <p:sldId id="331" r:id="rId28"/>
    <p:sldId id="332" r:id="rId29"/>
    <p:sldId id="333" r:id="rId30"/>
    <p:sldId id="355" r:id="rId31"/>
    <p:sldId id="354" r:id="rId32"/>
    <p:sldId id="335" r:id="rId33"/>
    <p:sldId id="336" r:id="rId34"/>
    <p:sldId id="337" r:id="rId35"/>
    <p:sldId id="358" r:id="rId36"/>
    <p:sldId id="339" r:id="rId37"/>
    <p:sldId id="356" r:id="rId38"/>
    <p:sldId id="342" r:id="rId39"/>
    <p:sldId id="347" r:id="rId40"/>
    <p:sldId id="279" r:id="rId41"/>
  </p:sldIdLst>
  <p:sldSz cx="9144000" cy="5143500" type="screen16x9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9">
          <p15:clr>
            <a:srgbClr val="A4A3A4"/>
          </p15:clr>
        </p15:guide>
        <p15:guide id="2" pos="2189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zanne Checkryn" initials="SC" lastIdx="9" clrIdx="0">
    <p:extLst>
      <p:ext uri="{19B8F6BF-5375-455C-9EA6-DF929625EA0E}">
        <p15:presenceInfo xmlns:p15="http://schemas.microsoft.com/office/powerpoint/2012/main" userId="S::scheckryn@revay.com::dbcd111a-297f-4f77-a0a3-1533f262d4d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1C53"/>
    <a:srgbClr val="CC9900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55" autoAdjust="0"/>
    <p:restoredTop sz="94629" autoAdjust="0"/>
  </p:normalViewPr>
  <p:slideViewPr>
    <p:cSldViewPr>
      <p:cViewPr varScale="1">
        <p:scale>
          <a:sx n="102" d="100"/>
          <a:sy n="102" d="100"/>
        </p:scale>
        <p:origin x="331" y="7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502"/>
    </p:cViewPr>
  </p:sorterViewPr>
  <p:notesViewPr>
    <p:cSldViewPr>
      <p:cViewPr varScale="1">
        <p:scale>
          <a:sx n="85" d="100"/>
          <a:sy n="85" d="100"/>
        </p:scale>
        <p:origin x="-3834" y="-96"/>
      </p:cViewPr>
      <p:guideLst>
        <p:guide orient="horz" pos="2909"/>
        <p:guide pos="218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85F588-1300-4F3A-BB87-85D020355EC1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EA4FAC57-B649-454C-9D89-561804089F8F}">
      <dgm:prSet phldrT="[Text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CA" dirty="0"/>
            <a:t>B.Sc. Civil Engineer</a:t>
          </a:r>
        </a:p>
      </dgm:t>
    </dgm:pt>
    <dgm:pt modelId="{31579489-7CF3-4D8E-A813-0CD9834902E4}" type="parTrans" cxnId="{5496709E-D970-435E-A022-CF5D9DB3DC83}">
      <dgm:prSet/>
      <dgm:spPr/>
      <dgm:t>
        <a:bodyPr/>
        <a:lstStyle/>
        <a:p>
          <a:endParaRPr lang="en-CA"/>
        </a:p>
      </dgm:t>
    </dgm:pt>
    <dgm:pt modelId="{48342306-6EA0-433D-BCEF-28F2C82297ED}" type="sibTrans" cxnId="{5496709E-D970-435E-A022-CF5D9DB3DC83}">
      <dgm:prSet/>
      <dgm:spPr/>
      <dgm:t>
        <a:bodyPr/>
        <a:lstStyle/>
        <a:p>
          <a:endParaRPr lang="en-CA"/>
        </a:p>
      </dgm:t>
    </dgm:pt>
    <dgm:pt modelId="{06AF00C0-426A-4B29-8ADC-CBA1C0A32F10}">
      <dgm:prSet phldrT="[Text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CA" sz="2000" kern="1200" dirty="0">
              <a:solidFill>
                <a:srgbClr val="FFFFFF"/>
              </a:solidFill>
              <a:latin typeface="Arial" panose="020B0604020202020204"/>
              <a:ea typeface="+mn-ea"/>
              <a:cs typeface="+mn-cs"/>
            </a:rPr>
            <a:t>Project</a:t>
          </a:r>
          <a:r>
            <a:rPr lang="en-CA" sz="2000" kern="1200" dirty="0"/>
            <a:t> Work</a:t>
          </a:r>
        </a:p>
      </dgm:t>
    </dgm:pt>
    <dgm:pt modelId="{23F6F83D-1C84-4928-AC2F-274232514F9D}" type="parTrans" cxnId="{8A77FECA-DF07-400B-8882-983D0D5EE58D}">
      <dgm:prSet/>
      <dgm:spPr/>
      <dgm:t>
        <a:bodyPr/>
        <a:lstStyle/>
        <a:p>
          <a:endParaRPr lang="en-CA"/>
        </a:p>
      </dgm:t>
    </dgm:pt>
    <dgm:pt modelId="{BA66D057-D721-47A7-8DF0-C4857069E862}" type="sibTrans" cxnId="{8A77FECA-DF07-400B-8882-983D0D5EE58D}">
      <dgm:prSet/>
      <dgm:spPr/>
      <dgm:t>
        <a:bodyPr/>
        <a:lstStyle/>
        <a:p>
          <a:endParaRPr lang="en-CA"/>
        </a:p>
      </dgm:t>
    </dgm:pt>
    <dgm:pt modelId="{C10B6BA2-27BC-4CC3-B948-6F1B21CDFD0F}">
      <dgm:prSet phldrT="[Text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CA" dirty="0"/>
            <a:t>Claims</a:t>
          </a:r>
        </a:p>
      </dgm:t>
    </dgm:pt>
    <dgm:pt modelId="{BD52502A-6318-4058-B60C-323C99699780}" type="parTrans" cxnId="{C10EC8BD-545B-43D5-85EB-96C139F6FA4E}">
      <dgm:prSet/>
      <dgm:spPr/>
      <dgm:t>
        <a:bodyPr/>
        <a:lstStyle/>
        <a:p>
          <a:endParaRPr lang="en-CA"/>
        </a:p>
      </dgm:t>
    </dgm:pt>
    <dgm:pt modelId="{82C042C2-E3CF-4816-9F47-522A5D7C4392}" type="sibTrans" cxnId="{C10EC8BD-545B-43D5-85EB-96C139F6FA4E}">
      <dgm:prSet/>
      <dgm:spPr/>
      <dgm:t>
        <a:bodyPr/>
        <a:lstStyle/>
        <a:p>
          <a:endParaRPr lang="en-CA"/>
        </a:p>
      </dgm:t>
    </dgm:pt>
    <dgm:pt modelId="{85969762-EC3E-490C-B553-2E63F3592FB5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CA" dirty="0"/>
            <a:t>Today’s Presentation</a:t>
          </a:r>
        </a:p>
      </dgm:t>
    </dgm:pt>
    <dgm:pt modelId="{BEA59DCE-114B-45D5-8E9C-621F95EA38B0}" type="parTrans" cxnId="{6386642F-F9B0-467E-A5BB-D9B5B03D0665}">
      <dgm:prSet/>
      <dgm:spPr/>
      <dgm:t>
        <a:bodyPr/>
        <a:lstStyle/>
        <a:p>
          <a:endParaRPr lang="en-CA"/>
        </a:p>
      </dgm:t>
    </dgm:pt>
    <dgm:pt modelId="{CF7DFEB7-EE21-4859-BEF1-29A6CD7DC20B}" type="sibTrans" cxnId="{6386642F-F9B0-467E-A5BB-D9B5B03D0665}">
      <dgm:prSet/>
      <dgm:spPr/>
      <dgm:t>
        <a:bodyPr/>
        <a:lstStyle/>
        <a:p>
          <a:endParaRPr lang="en-CA"/>
        </a:p>
      </dgm:t>
    </dgm:pt>
    <dgm:pt modelId="{C61E24CF-4CFA-4497-96D9-212DAD2D597B}" type="pres">
      <dgm:prSet presAssocID="{6585F588-1300-4F3A-BB87-85D020355EC1}" presName="Name0" presStyleCnt="0">
        <dgm:presLayoutVars>
          <dgm:dir/>
          <dgm:resizeHandles val="exact"/>
        </dgm:presLayoutVars>
      </dgm:prSet>
      <dgm:spPr/>
    </dgm:pt>
    <dgm:pt modelId="{429CDA50-975A-4824-B710-B6FB4CDE9B0B}" type="pres">
      <dgm:prSet presAssocID="{EA4FAC57-B649-454C-9D89-561804089F8F}" presName="node" presStyleLbl="node1" presStyleIdx="0" presStyleCnt="4">
        <dgm:presLayoutVars>
          <dgm:bulletEnabled val="1"/>
        </dgm:presLayoutVars>
      </dgm:prSet>
      <dgm:spPr/>
    </dgm:pt>
    <dgm:pt modelId="{3F713254-57A3-4ADB-8FF0-65218CBFAFE5}" type="pres">
      <dgm:prSet presAssocID="{48342306-6EA0-433D-BCEF-28F2C82297ED}" presName="sibTrans" presStyleLbl="sibTrans2D1" presStyleIdx="0" presStyleCnt="3"/>
      <dgm:spPr/>
    </dgm:pt>
    <dgm:pt modelId="{DABDC799-0DF6-423B-BAFF-7C6E9E042212}" type="pres">
      <dgm:prSet presAssocID="{48342306-6EA0-433D-BCEF-28F2C82297ED}" presName="connectorText" presStyleLbl="sibTrans2D1" presStyleIdx="0" presStyleCnt="3"/>
      <dgm:spPr/>
    </dgm:pt>
    <dgm:pt modelId="{BA11D0AA-D7F7-4B4E-86A6-1843830518A6}" type="pres">
      <dgm:prSet presAssocID="{06AF00C0-426A-4B29-8ADC-CBA1C0A32F10}" presName="node" presStyleLbl="node1" presStyleIdx="1" presStyleCnt="4">
        <dgm:presLayoutVars>
          <dgm:bulletEnabled val="1"/>
        </dgm:presLayoutVars>
      </dgm:prSet>
      <dgm:spPr/>
    </dgm:pt>
    <dgm:pt modelId="{F48D2324-7EB8-4B14-A01C-AA418317B205}" type="pres">
      <dgm:prSet presAssocID="{BA66D057-D721-47A7-8DF0-C4857069E862}" presName="sibTrans" presStyleLbl="sibTrans2D1" presStyleIdx="1" presStyleCnt="3"/>
      <dgm:spPr/>
    </dgm:pt>
    <dgm:pt modelId="{71769C86-6212-4161-A3D8-A4E31B5CCB40}" type="pres">
      <dgm:prSet presAssocID="{BA66D057-D721-47A7-8DF0-C4857069E862}" presName="connectorText" presStyleLbl="sibTrans2D1" presStyleIdx="1" presStyleCnt="3"/>
      <dgm:spPr/>
    </dgm:pt>
    <dgm:pt modelId="{14EE572E-A6CB-4C5B-9BB1-2F4A67157BEA}" type="pres">
      <dgm:prSet presAssocID="{C10B6BA2-27BC-4CC3-B948-6F1B21CDFD0F}" presName="node" presStyleLbl="node1" presStyleIdx="2" presStyleCnt="4">
        <dgm:presLayoutVars>
          <dgm:bulletEnabled val="1"/>
        </dgm:presLayoutVars>
      </dgm:prSet>
      <dgm:spPr/>
    </dgm:pt>
    <dgm:pt modelId="{C83F536F-13CA-44B3-851D-7339C485CC48}" type="pres">
      <dgm:prSet presAssocID="{82C042C2-E3CF-4816-9F47-522A5D7C4392}" presName="sibTrans" presStyleLbl="sibTrans2D1" presStyleIdx="2" presStyleCnt="3"/>
      <dgm:spPr/>
    </dgm:pt>
    <dgm:pt modelId="{2F56FFF7-2B9A-4CBD-9BC1-D57D601ED9F3}" type="pres">
      <dgm:prSet presAssocID="{82C042C2-E3CF-4816-9F47-522A5D7C4392}" presName="connectorText" presStyleLbl="sibTrans2D1" presStyleIdx="2" presStyleCnt="3"/>
      <dgm:spPr/>
    </dgm:pt>
    <dgm:pt modelId="{08F4F7F9-932E-4332-98D1-1A13B02A1A62}" type="pres">
      <dgm:prSet presAssocID="{85969762-EC3E-490C-B553-2E63F3592FB5}" presName="node" presStyleLbl="node1" presStyleIdx="3" presStyleCnt="4">
        <dgm:presLayoutVars>
          <dgm:bulletEnabled val="1"/>
        </dgm:presLayoutVars>
      </dgm:prSet>
      <dgm:spPr/>
    </dgm:pt>
  </dgm:ptLst>
  <dgm:cxnLst>
    <dgm:cxn modelId="{73FFB301-3632-48A7-B442-1EC36A9A9210}" type="presOf" srcId="{BA66D057-D721-47A7-8DF0-C4857069E862}" destId="{F48D2324-7EB8-4B14-A01C-AA418317B205}" srcOrd="0" destOrd="0" presId="urn:microsoft.com/office/officeart/2005/8/layout/process1"/>
    <dgm:cxn modelId="{3EF31216-A501-472E-BBC5-7B32BB765EFF}" type="presOf" srcId="{EA4FAC57-B649-454C-9D89-561804089F8F}" destId="{429CDA50-975A-4824-B710-B6FB4CDE9B0B}" srcOrd="0" destOrd="0" presId="urn:microsoft.com/office/officeart/2005/8/layout/process1"/>
    <dgm:cxn modelId="{6386642F-F9B0-467E-A5BB-D9B5B03D0665}" srcId="{6585F588-1300-4F3A-BB87-85D020355EC1}" destId="{85969762-EC3E-490C-B553-2E63F3592FB5}" srcOrd="3" destOrd="0" parTransId="{BEA59DCE-114B-45D5-8E9C-621F95EA38B0}" sibTransId="{CF7DFEB7-EE21-4859-BEF1-29A6CD7DC20B}"/>
    <dgm:cxn modelId="{2D48E138-B6B0-4E4A-8B5A-419EF5F9DB50}" type="presOf" srcId="{82C042C2-E3CF-4816-9F47-522A5D7C4392}" destId="{2F56FFF7-2B9A-4CBD-9BC1-D57D601ED9F3}" srcOrd="1" destOrd="0" presId="urn:microsoft.com/office/officeart/2005/8/layout/process1"/>
    <dgm:cxn modelId="{94729E3E-42B2-42F7-917D-E31BDE46D08F}" type="presOf" srcId="{85969762-EC3E-490C-B553-2E63F3592FB5}" destId="{08F4F7F9-932E-4332-98D1-1A13B02A1A62}" srcOrd="0" destOrd="0" presId="urn:microsoft.com/office/officeart/2005/8/layout/process1"/>
    <dgm:cxn modelId="{FE6AB34C-241A-464F-A2F1-A1E6AB880AA4}" type="presOf" srcId="{6585F588-1300-4F3A-BB87-85D020355EC1}" destId="{C61E24CF-4CFA-4497-96D9-212DAD2D597B}" srcOrd="0" destOrd="0" presId="urn:microsoft.com/office/officeart/2005/8/layout/process1"/>
    <dgm:cxn modelId="{24578871-4769-4AF4-8820-662EFBF30F69}" type="presOf" srcId="{06AF00C0-426A-4B29-8ADC-CBA1C0A32F10}" destId="{BA11D0AA-D7F7-4B4E-86A6-1843830518A6}" srcOrd="0" destOrd="0" presId="urn:microsoft.com/office/officeart/2005/8/layout/process1"/>
    <dgm:cxn modelId="{662E4F8F-4BA4-41C8-8AB8-275E71D498E0}" type="presOf" srcId="{48342306-6EA0-433D-BCEF-28F2C82297ED}" destId="{DABDC799-0DF6-423B-BAFF-7C6E9E042212}" srcOrd="1" destOrd="0" presId="urn:microsoft.com/office/officeart/2005/8/layout/process1"/>
    <dgm:cxn modelId="{5496709E-D970-435E-A022-CF5D9DB3DC83}" srcId="{6585F588-1300-4F3A-BB87-85D020355EC1}" destId="{EA4FAC57-B649-454C-9D89-561804089F8F}" srcOrd="0" destOrd="0" parTransId="{31579489-7CF3-4D8E-A813-0CD9834902E4}" sibTransId="{48342306-6EA0-433D-BCEF-28F2C82297ED}"/>
    <dgm:cxn modelId="{2ECBFAA1-72C9-4913-B60A-C66C0FC420C9}" type="presOf" srcId="{BA66D057-D721-47A7-8DF0-C4857069E862}" destId="{71769C86-6212-4161-A3D8-A4E31B5CCB40}" srcOrd="1" destOrd="0" presId="urn:microsoft.com/office/officeart/2005/8/layout/process1"/>
    <dgm:cxn modelId="{C10EC8BD-545B-43D5-85EB-96C139F6FA4E}" srcId="{6585F588-1300-4F3A-BB87-85D020355EC1}" destId="{C10B6BA2-27BC-4CC3-B948-6F1B21CDFD0F}" srcOrd="2" destOrd="0" parTransId="{BD52502A-6318-4058-B60C-323C99699780}" sibTransId="{82C042C2-E3CF-4816-9F47-522A5D7C4392}"/>
    <dgm:cxn modelId="{8A77FECA-DF07-400B-8882-983D0D5EE58D}" srcId="{6585F588-1300-4F3A-BB87-85D020355EC1}" destId="{06AF00C0-426A-4B29-8ADC-CBA1C0A32F10}" srcOrd="1" destOrd="0" parTransId="{23F6F83D-1C84-4928-AC2F-274232514F9D}" sibTransId="{BA66D057-D721-47A7-8DF0-C4857069E862}"/>
    <dgm:cxn modelId="{D03D94CC-DFE7-4ADB-81A1-94F338C9130E}" type="presOf" srcId="{82C042C2-E3CF-4816-9F47-522A5D7C4392}" destId="{C83F536F-13CA-44B3-851D-7339C485CC48}" srcOrd="0" destOrd="0" presId="urn:microsoft.com/office/officeart/2005/8/layout/process1"/>
    <dgm:cxn modelId="{BE1FB3EC-D4C1-4B4B-86F8-275BD3F93C13}" type="presOf" srcId="{48342306-6EA0-433D-BCEF-28F2C82297ED}" destId="{3F713254-57A3-4ADB-8FF0-65218CBFAFE5}" srcOrd="0" destOrd="0" presId="urn:microsoft.com/office/officeart/2005/8/layout/process1"/>
    <dgm:cxn modelId="{F351F5F5-E565-44C0-81DE-640AEA6E838E}" type="presOf" srcId="{C10B6BA2-27BC-4CC3-B948-6F1B21CDFD0F}" destId="{14EE572E-A6CB-4C5B-9BB1-2F4A67157BEA}" srcOrd="0" destOrd="0" presId="urn:microsoft.com/office/officeart/2005/8/layout/process1"/>
    <dgm:cxn modelId="{BAD10A50-CE08-4496-B138-DAE3B45E327E}" type="presParOf" srcId="{C61E24CF-4CFA-4497-96D9-212DAD2D597B}" destId="{429CDA50-975A-4824-B710-B6FB4CDE9B0B}" srcOrd="0" destOrd="0" presId="urn:microsoft.com/office/officeart/2005/8/layout/process1"/>
    <dgm:cxn modelId="{00A84282-B13C-4B4E-AC19-1BB3D6F8CA40}" type="presParOf" srcId="{C61E24CF-4CFA-4497-96D9-212DAD2D597B}" destId="{3F713254-57A3-4ADB-8FF0-65218CBFAFE5}" srcOrd="1" destOrd="0" presId="urn:microsoft.com/office/officeart/2005/8/layout/process1"/>
    <dgm:cxn modelId="{4D463C91-CD6E-457A-A0AF-3F359BDC5730}" type="presParOf" srcId="{3F713254-57A3-4ADB-8FF0-65218CBFAFE5}" destId="{DABDC799-0DF6-423B-BAFF-7C6E9E042212}" srcOrd="0" destOrd="0" presId="urn:microsoft.com/office/officeart/2005/8/layout/process1"/>
    <dgm:cxn modelId="{944716B8-1C6E-4CF6-B359-07D246CA982F}" type="presParOf" srcId="{C61E24CF-4CFA-4497-96D9-212DAD2D597B}" destId="{BA11D0AA-D7F7-4B4E-86A6-1843830518A6}" srcOrd="2" destOrd="0" presId="urn:microsoft.com/office/officeart/2005/8/layout/process1"/>
    <dgm:cxn modelId="{5423387C-BDDB-4134-BBB6-C428ABA286D9}" type="presParOf" srcId="{C61E24CF-4CFA-4497-96D9-212DAD2D597B}" destId="{F48D2324-7EB8-4B14-A01C-AA418317B205}" srcOrd="3" destOrd="0" presId="urn:microsoft.com/office/officeart/2005/8/layout/process1"/>
    <dgm:cxn modelId="{F023AF19-0F0D-4F85-AFCA-2176656492C2}" type="presParOf" srcId="{F48D2324-7EB8-4B14-A01C-AA418317B205}" destId="{71769C86-6212-4161-A3D8-A4E31B5CCB40}" srcOrd="0" destOrd="0" presId="urn:microsoft.com/office/officeart/2005/8/layout/process1"/>
    <dgm:cxn modelId="{4CFC557D-FB3E-48E7-A728-9E3A15C7F809}" type="presParOf" srcId="{C61E24CF-4CFA-4497-96D9-212DAD2D597B}" destId="{14EE572E-A6CB-4C5B-9BB1-2F4A67157BEA}" srcOrd="4" destOrd="0" presId="urn:microsoft.com/office/officeart/2005/8/layout/process1"/>
    <dgm:cxn modelId="{E9FD2A61-61F0-40FB-8FA0-FEDB78F39515}" type="presParOf" srcId="{C61E24CF-4CFA-4497-96D9-212DAD2D597B}" destId="{C83F536F-13CA-44B3-851D-7339C485CC48}" srcOrd="5" destOrd="0" presId="urn:microsoft.com/office/officeart/2005/8/layout/process1"/>
    <dgm:cxn modelId="{85BAEF56-5518-4B68-A5DC-684A74643743}" type="presParOf" srcId="{C83F536F-13CA-44B3-851D-7339C485CC48}" destId="{2F56FFF7-2B9A-4CBD-9BC1-D57D601ED9F3}" srcOrd="0" destOrd="0" presId="urn:microsoft.com/office/officeart/2005/8/layout/process1"/>
    <dgm:cxn modelId="{5AF23C40-A467-4BF5-B48B-918F7AAFADAB}" type="presParOf" srcId="{C61E24CF-4CFA-4497-96D9-212DAD2D597B}" destId="{08F4F7F9-932E-4332-98D1-1A13B02A1A62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17C140E-69F6-4A13-98D0-57802C7C9528}" type="doc">
      <dgm:prSet loTypeId="urn:microsoft.com/office/officeart/2005/8/layout/orgChart1" loCatId="hierarchy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CA"/>
        </a:p>
      </dgm:t>
    </dgm:pt>
    <dgm:pt modelId="{8847A203-4B35-42B9-9014-2207EFCA885B}">
      <dgm:prSet phldrT="[Text]"/>
      <dgm:spPr/>
      <dgm:t>
        <a:bodyPr/>
        <a:lstStyle/>
        <a:p>
          <a:r>
            <a:rPr lang="en-CA" dirty="0"/>
            <a:t>P3 partnership</a:t>
          </a:r>
        </a:p>
      </dgm:t>
    </dgm:pt>
    <dgm:pt modelId="{5D5A13FD-8B27-4C69-A9B4-DF22754D087A}" type="parTrans" cxnId="{65137D0D-0996-4753-AD70-4502CBF4D907}">
      <dgm:prSet/>
      <dgm:spPr/>
      <dgm:t>
        <a:bodyPr/>
        <a:lstStyle/>
        <a:p>
          <a:endParaRPr lang="en-CA"/>
        </a:p>
      </dgm:t>
    </dgm:pt>
    <dgm:pt modelId="{FC4BD1C2-351A-4EE5-9726-1836BBFD9F08}" type="sibTrans" cxnId="{65137D0D-0996-4753-AD70-4502CBF4D907}">
      <dgm:prSet/>
      <dgm:spPr/>
      <dgm:t>
        <a:bodyPr/>
        <a:lstStyle/>
        <a:p>
          <a:endParaRPr lang="en-CA"/>
        </a:p>
      </dgm:t>
    </dgm:pt>
    <dgm:pt modelId="{9F0BE87A-FDC9-415F-9C68-5217443CE1F2}">
      <dgm:prSet phldrT="[Text]"/>
      <dgm:spPr/>
      <dgm:t>
        <a:bodyPr/>
        <a:lstStyle/>
        <a:p>
          <a:r>
            <a:rPr lang="en-CA" dirty="0"/>
            <a:t>Public partner (Owner)</a:t>
          </a:r>
        </a:p>
      </dgm:t>
    </dgm:pt>
    <dgm:pt modelId="{0FD650E3-CE20-478A-9F6B-B5F1E8435043}" type="parTrans" cxnId="{4AD3314F-A7A6-4BA4-8C02-274812FD0C6A}">
      <dgm:prSet/>
      <dgm:spPr/>
      <dgm:t>
        <a:bodyPr/>
        <a:lstStyle/>
        <a:p>
          <a:endParaRPr lang="en-CA"/>
        </a:p>
      </dgm:t>
    </dgm:pt>
    <dgm:pt modelId="{4778A870-1803-4CC3-9CA1-401FC51978B0}" type="sibTrans" cxnId="{4AD3314F-A7A6-4BA4-8C02-274812FD0C6A}">
      <dgm:prSet/>
      <dgm:spPr/>
      <dgm:t>
        <a:bodyPr/>
        <a:lstStyle/>
        <a:p>
          <a:endParaRPr lang="en-CA"/>
        </a:p>
      </dgm:t>
    </dgm:pt>
    <dgm:pt modelId="{627F5EE3-99CE-48CA-9DC6-61E4BBD3F591}">
      <dgm:prSet phldrT="[Text]"/>
      <dgm:spPr/>
      <dgm:t>
        <a:bodyPr/>
        <a:lstStyle/>
        <a:p>
          <a:r>
            <a:rPr lang="en-CA" dirty="0"/>
            <a:t>Private partner</a:t>
          </a:r>
        </a:p>
      </dgm:t>
    </dgm:pt>
    <dgm:pt modelId="{8785BA24-C925-45A3-9328-797E66F52E39}" type="parTrans" cxnId="{A5188960-6B74-440E-875B-953EA1F0A9E4}">
      <dgm:prSet/>
      <dgm:spPr/>
      <dgm:t>
        <a:bodyPr/>
        <a:lstStyle/>
        <a:p>
          <a:endParaRPr lang="en-CA"/>
        </a:p>
      </dgm:t>
    </dgm:pt>
    <dgm:pt modelId="{BF8C045A-7BDC-447B-B06F-338A9C619821}" type="sibTrans" cxnId="{A5188960-6B74-440E-875B-953EA1F0A9E4}">
      <dgm:prSet/>
      <dgm:spPr/>
      <dgm:t>
        <a:bodyPr/>
        <a:lstStyle/>
        <a:p>
          <a:endParaRPr lang="en-CA"/>
        </a:p>
      </dgm:t>
    </dgm:pt>
    <dgm:pt modelId="{BC7F17A6-DCC5-4547-B1E0-52E5317D2E17}" type="pres">
      <dgm:prSet presAssocID="{217C140E-69F6-4A13-98D0-57802C7C952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2024754-16ED-4137-9E94-23FA5C9CC7B2}" type="pres">
      <dgm:prSet presAssocID="{8847A203-4B35-42B9-9014-2207EFCA885B}" presName="hierRoot1" presStyleCnt="0">
        <dgm:presLayoutVars>
          <dgm:hierBranch val="init"/>
        </dgm:presLayoutVars>
      </dgm:prSet>
      <dgm:spPr/>
    </dgm:pt>
    <dgm:pt modelId="{692F27FE-E6EE-438E-BFA9-F5C51FBFC44B}" type="pres">
      <dgm:prSet presAssocID="{8847A203-4B35-42B9-9014-2207EFCA885B}" presName="rootComposite1" presStyleCnt="0"/>
      <dgm:spPr/>
    </dgm:pt>
    <dgm:pt modelId="{AA79128D-C5B0-43AA-8A09-F8CB092D3D49}" type="pres">
      <dgm:prSet presAssocID="{8847A203-4B35-42B9-9014-2207EFCA885B}" presName="rootText1" presStyleLbl="node0" presStyleIdx="0" presStyleCnt="1">
        <dgm:presLayoutVars>
          <dgm:chPref val="3"/>
        </dgm:presLayoutVars>
      </dgm:prSet>
      <dgm:spPr/>
    </dgm:pt>
    <dgm:pt modelId="{D2232196-CE66-48BD-BFEF-8FA82DE84AA6}" type="pres">
      <dgm:prSet presAssocID="{8847A203-4B35-42B9-9014-2207EFCA885B}" presName="rootConnector1" presStyleLbl="node1" presStyleIdx="0" presStyleCnt="0"/>
      <dgm:spPr/>
    </dgm:pt>
    <dgm:pt modelId="{200491E2-0DB7-40B4-95D4-9037FB73E16A}" type="pres">
      <dgm:prSet presAssocID="{8847A203-4B35-42B9-9014-2207EFCA885B}" presName="hierChild2" presStyleCnt="0"/>
      <dgm:spPr/>
    </dgm:pt>
    <dgm:pt modelId="{288C6D73-70F9-404F-9765-0C491876BA74}" type="pres">
      <dgm:prSet presAssocID="{0FD650E3-CE20-478A-9F6B-B5F1E8435043}" presName="Name37" presStyleLbl="parChTrans1D2" presStyleIdx="0" presStyleCnt="2"/>
      <dgm:spPr/>
    </dgm:pt>
    <dgm:pt modelId="{80309828-AE1E-4FEC-97B5-B74405C3EDDF}" type="pres">
      <dgm:prSet presAssocID="{9F0BE87A-FDC9-415F-9C68-5217443CE1F2}" presName="hierRoot2" presStyleCnt="0">
        <dgm:presLayoutVars>
          <dgm:hierBranch val="init"/>
        </dgm:presLayoutVars>
      </dgm:prSet>
      <dgm:spPr/>
    </dgm:pt>
    <dgm:pt modelId="{3DE1CAFA-5578-4A16-8502-0CEA7CF284C9}" type="pres">
      <dgm:prSet presAssocID="{9F0BE87A-FDC9-415F-9C68-5217443CE1F2}" presName="rootComposite" presStyleCnt="0"/>
      <dgm:spPr/>
    </dgm:pt>
    <dgm:pt modelId="{F80E788A-29BD-4469-8262-63805462ABAC}" type="pres">
      <dgm:prSet presAssocID="{9F0BE87A-FDC9-415F-9C68-5217443CE1F2}" presName="rootText" presStyleLbl="node2" presStyleIdx="0" presStyleCnt="2">
        <dgm:presLayoutVars>
          <dgm:chPref val="3"/>
        </dgm:presLayoutVars>
      </dgm:prSet>
      <dgm:spPr/>
    </dgm:pt>
    <dgm:pt modelId="{21F6D01A-98E8-4FDA-A6D0-C1572B57D297}" type="pres">
      <dgm:prSet presAssocID="{9F0BE87A-FDC9-415F-9C68-5217443CE1F2}" presName="rootConnector" presStyleLbl="node2" presStyleIdx="0" presStyleCnt="2"/>
      <dgm:spPr/>
    </dgm:pt>
    <dgm:pt modelId="{61D92051-66B3-4CFD-8095-BF2DCA2573CE}" type="pres">
      <dgm:prSet presAssocID="{9F0BE87A-FDC9-415F-9C68-5217443CE1F2}" presName="hierChild4" presStyleCnt="0"/>
      <dgm:spPr/>
    </dgm:pt>
    <dgm:pt modelId="{27A7A933-8A7F-42EE-85D3-D929322C267B}" type="pres">
      <dgm:prSet presAssocID="{9F0BE87A-FDC9-415F-9C68-5217443CE1F2}" presName="hierChild5" presStyleCnt="0"/>
      <dgm:spPr/>
    </dgm:pt>
    <dgm:pt modelId="{59A2505E-33C2-4B27-BBDB-A21DCBDFBBBE}" type="pres">
      <dgm:prSet presAssocID="{8785BA24-C925-45A3-9328-797E66F52E39}" presName="Name37" presStyleLbl="parChTrans1D2" presStyleIdx="1" presStyleCnt="2"/>
      <dgm:spPr/>
    </dgm:pt>
    <dgm:pt modelId="{3D2EA248-8CE6-4204-AE01-A8069CBFE4DA}" type="pres">
      <dgm:prSet presAssocID="{627F5EE3-99CE-48CA-9DC6-61E4BBD3F591}" presName="hierRoot2" presStyleCnt="0">
        <dgm:presLayoutVars>
          <dgm:hierBranch val="init"/>
        </dgm:presLayoutVars>
      </dgm:prSet>
      <dgm:spPr/>
    </dgm:pt>
    <dgm:pt modelId="{1998E5A8-C941-46BD-8D3F-B206A5FB7F4A}" type="pres">
      <dgm:prSet presAssocID="{627F5EE3-99CE-48CA-9DC6-61E4BBD3F591}" presName="rootComposite" presStyleCnt="0"/>
      <dgm:spPr/>
    </dgm:pt>
    <dgm:pt modelId="{D10EA6C4-F0E3-40FE-AA0B-6F5E6002706D}" type="pres">
      <dgm:prSet presAssocID="{627F5EE3-99CE-48CA-9DC6-61E4BBD3F591}" presName="rootText" presStyleLbl="node2" presStyleIdx="1" presStyleCnt="2">
        <dgm:presLayoutVars>
          <dgm:chPref val="3"/>
        </dgm:presLayoutVars>
      </dgm:prSet>
      <dgm:spPr/>
    </dgm:pt>
    <dgm:pt modelId="{9307D22A-F4EC-4CC3-AEC4-F217493C01BF}" type="pres">
      <dgm:prSet presAssocID="{627F5EE3-99CE-48CA-9DC6-61E4BBD3F591}" presName="rootConnector" presStyleLbl="node2" presStyleIdx="1" presStyleCnt="2"/>
      <dgm:spPr/>
    </dgm:pt>
    <dgm:pt modelId="{698E6322-2235-4D44-9F8B-31C497E30046}" type="pres">
      <dgm:prSet presAssocID="{627F5EE3-99CE-48CA-9DC6-61E4BBD3F591}" presName="hierChild4" presStyleCnt="0"/>
      <dgm:spPr/>
    </dgm:pt>
    <dgm:pt modelId="{2AC32DCB-BA22-4942-A4BA-003FF208C230}" type="pres">
      <dgm:prSet presAssocID="{627F5EE3-99CE-48CA-9DC6-61E4BBD3F591}" presName="hierChild5" presStyleCnt="0"/>
      <dgm:spPr/>
    </dgm:pt>
    <dgm:pt modelId="{06FD3FBB-D6D1-4806-B724-6C0120A86F9B}" type="pres">
      <dgm:prSet presAssocID="{8847A203-4B35-42B9-9014-2207EFCA885B}" presName="hierChild3" presStyleCnt="0"/>
      <dgm:spPr/>
    </dgm:pt>
  </dgm:ptLst>
  <dgm:cxnLst>
    <dgm:cxn modelId="{65137D0D-0996-4753-AD70-4502CBF4D907}" srcId="{217C140E-69F6-4A13-98D0-57802C7C9528}" destId="{8847A203-4B35-42B9-9014-2207EFCA885B}" srcOrd="0" destOrd="0" parTransId="{5D5A13FD-8B27-4C69-A9B4-DF22754D087A}" sibTransId="{FC4BD1C2-351A-4EE5-9726-1836BBFD9F08}"/>
    <dgm:cxn modelId="{DBA6A718-CF11-43A1-BF96-6660D95DFDE1}" type="presOf" srcId="{8785BA24-C925-45A3-9328-797E66F52E39}" destId="{59A2505E-33C2-4B27-BBDB-A21DCBDFBBBE}" srcOrd="0" destOrd="0" presId="urn:microsoft.com/office/officeart/2005/8/layout/orgChart1"/>
    <dgm:cxn modelId="{7C267F1C-697D-4923-90A7-E09FC647B7ED}" type="presOf" srcId="{9F0BE87A-FDC9-415F-9C68-5217443CE1F2}" destId="{21F6D01A-98E8-4FDA-A6D0-C1572B57D297}" srcOrd="1" destOrd="0" presId="urn:microsoft.com/office/officeart/2005/8/layout/orgChart1"/>
    <dgm:cxn modelId="{AF40C81C-856F-4061-9BB7-76FEC698E5BA}" type="presOf" srcId="{627F5EE3-99CE-48CA-9DC6-61E4BBD3F591}" destId="{D10EA6C4-F0E3-40FE-AA0B-6F5E6002706D}" srcOrd="0" destOrd="0" presId="urn:microsoft.com/office/officeart/2005/8/layout/orgChart1"/>
    <dgm:cxn modelId="{A5188960-6B74-440E-875B-953EA1F0A9E4}" srcId="{8847A203-4B35-42B9-9014-2207EFCA885B}" destId="{627F5EE3-99CE-48CA-9DC6-61E4BBD3F591}" srcOrd="1" destOrd="0" parTransId="{8785BA24-C925-45A3-9328-797E66F52E39}" sibTransId="{BF8C045A-7BDC-447B-B06F-338A9C619821}"/>
    <dgm:cxn modelId="{C6100B61-6548-4AA3-A6D4-EA5CC30C0124}" type="presOf" srcId="{627F5EE3-99CE-48CA-9DC6-61E4BBD3F591}" destId="{9307D22A-F4EC-4CC3-AEC4-F217493C01BF}" srcOrd="1" destOrd="0" presId="urn:microsoft.com/office/officeart/2005/8/layout/orgChart1"/>
    <dgm:cxn modelId="{4AD3314F-A7A6-4BA4-8C02-274812FD0C6A}" srcId="{8847A203-4B35-42B9-9014-2207EFCA885B}" destId="{9F0BE87A-FDC9-415F-9C68-5217443CE1F2}" srcOrd="0" destOrd="0" parTransId="{0FD650E3-CE20-478A-9F6B-B5F1E8435043}" sibTransId="{4778A870-1803-4CC3-9CA1-401FC51978B0}"/>
    <dgm:cxn modelId="{0576C375-A983-4A9E-AD5C-7DAD5BD31F37}" type="presOf" srcId="{8847A203-4B35-42B9-9014-2207EFCA885B}" destId="{D2232196-CE66-48BD-BFEF-8FA82DE84AA6}" srcOrd="1" destOrd="0" presId="urn:microsoft.com/office/officeart/2005/8/layout/orgChart1"/>
    <dgm:cxn modelId="{FB37268F-DD8E-4E78-B422-37E2A9E212E4}" type="presOf" srcId="{0FD650E3-CE20-478A-9F6B-B5F1E8435043}" destId="{288C6D73-70F9-404F-9765-0C491876BA74}" srcOrd="0" destOrd="0" presId="urn:microsoft.com/office/officeart/2005/8/layout/orgChart1"/>
    <dgm:cxn modelId="{43854DA4-221F-4E26-BE93-495323CBF239}" type="presOf" srcId="{217C140E-69F6-4A13-98D0-57802C7C9528}" destId="{BC7F17A6-DCC5-4547-B1E0-52E5317D2E17}" srcOrd="0" destOrd="0" presId="urn:microsoft.com/office/officeart/2005/8/layout/orgChart1"/>
    <dgm:cxn modelId="{0C20DCA4-6058-486C-9785-D9D3382DAAAD}" type="presOf" srcId="{8847A203-4B35-42B9-9014-2207EFCA885B}" destId="{AA79128D-C5B0-43AA-8A09-F8CB092D3D49}" srcOrd="0" destOrd="0" presId="urn:microsoft.com/office/officeart/2005/8/layout/orgChart1"/>
    <dgm:cxn modelId="{A23E9AF2-0D8D-4B00-B40C-834143CF51BB}" type="presOf" srcId="{9F0BE87A-FDC9-415F-9C68-5217443CE1F2}" destId="{F80E788A-29BD-4469-8262-63805462ABAC}" srcOrd="0" destOrd="0" presId="urn:microsoft.com/office/officeart/2005/8/layout/orgChart1"/>
    <dgm:cxn modelId="{139CF3A0-89C7-4435-A356-F96DDCCC0A25}" type="presParOf" srcId="{BC7F17A6-DCC5-4547-B1E0-52E5317D2E17}" destId="{F2024754-16ED-4137-9E94-23FA5C9CC7B2}" srcOrd="0" destOrd="0" presId="urn:microsoft.com/office/officeart/2005/8/layout/orgChart1"/>
    <dgm:cxn modelId="{A59E6F12-197C-4D02-A534-0F7379DE2FA9}" type="presParOf" srcId="{F2024754-16ED-4137-9E94-23FA5C9CC7B2}" destId="{692F27FE-E6EE-438E-BFA9-F5C51FBFC44B}" srcOrd="0" destOrd="0" presId="urn:microsoft.com/office/officeart/2005/8/layout/orgChart1"/>
    <dgm:cxn modelId="{88E52A29-8822-46E8-93F7-118E5BC49FFA}" type="presParOf" srcId="{692F27FE-E6EE-438E-BFA9-F5C51FBFC44B}" destId="{AA79128D-C5B0-43AA-8A09-F8CB092D3D49}" srcOrd="0" destOrd="0" presId="urn:microsoft.com/office/officeart/2005/8/layout/orgChart1"/>
    <dgm:cxn modelId="{898DCEB3-4305-43CE-9AC8-7CEDDCF4DDB9}" type="presParOf" srcId="{692F27FE-E6EE-438E-BFA9-F5C51FBFC44B}" destId="{D2232196-CE66-48BD-BFEF-8FA82DE84AA6}" srcOrd="1" destOrd="0" presId="urn:microsoft.com/office/officeart/2005/8/layout/orgChart1"/>
    <dgm:cxn modelId="{D5E1598C-DE04-42AC-B7A7-3AFEAB5C6F6C}" type="presParOf" srcId="{F2024754-16ED-4137-9E94-23FA5C9CC7B2}" destId="{200491E2-0DB7-40B4-95D4-9037FB73E16A}" srcOrd="1" destOrd="0" presId="urn:microsoft.com/office/officeart/2005/8/layout/orgChart1"/>
    <dgm:cxn modelId="{FC32B357-D161-4075-A7D6-8AA744A652EF}" type="presParOf" srcId="{200491E2-0DB7-40B4-95D4-9037FB73E16A}" destId="{288C6D73-70F9-404F-9765-0C491876BA74}" srcOrd="0" destOrd="0" presId="urn:microsoft.com/office/officeart/2005/8/layout/orgChart1"/>
    <dgm:cxn modelId="{CD41E45E-9BAE-4FEC-A46A-F17219ADABC3}" type="presParOf" srcId="{200491E2-0DB7-40B4-95D4-9037FB73E16A}" destId="{80309828-AE1E-4FEC-97B5-B74405C3EDDF}" srcOrd="1" destOrd="0" presId="urn:microsoft.com/office/officeart/2005/8/layout/orgChart1"/>
    <dgm:cxn modelId="{0A621E61-88CB-4174-BB0B-14DDDB27572C}" type="presParOf" srcId="{80309828-AE1E-4FEC-97B5-B74405C3EDDF}" destId="{3DE1CAFA-5578-4A16-8502-0CEA7CF284C9}" srcOrd="0" destOrd="0" presId="urn:microsoft.com/office/officeart/2005/8/layout/orgChart1"/>
    <dgm:cxn modelId="{079E5C3B-11E2-47A6-9F63-47388F104421}" type="presParOf" srcId="{3DE1CAFA-5578-4A16-8502-0CEA7CF284C9}" destId="{F80E788A-29BD-4469-8262-63805462ABAC}" srcOrd="0" destOrd="0" presId="urn:microsoft.com/office/officeart/2005/8/layout/orgChart1"/>
    <dgm:cxn modelId="{54C0E7D8-F2C4-4B4D-AD6E-2FA1F21A286D}" type="presParOf" srcId="{3DE1CAFA-5578-4A16-8502-0CEA7CF284C9}" destId="{21F6D01A-98E8-4FDA-A6D0-C1572B57D297}" srcOrd="1" destOrd="0" presId="urn:microsoft.com/office/officeart/2005/8/layout/orgChart1"/>
    <dgm:cxn modelId="{989A97BE-5E2F-4197-BBD3-4CD4C573A5A1}" type="presParOf" srcId="{80309828-AE1E-4FEC-97B5-B74405C3EDDF}" destId="{61D92051-66B3-4CFD-8095-BF2DCA2573CE}" srcOrd="1" destOrd="0" presId="urn:microsoft.com/office/officeart/2005/8/layout/orgChart1"/>
    <dgm:cxn modelId="{E58A41F6-A3DD-4754-AFF1-8CCC3AD28EBD}" type="presParOf" srcId="{80309828-AE1E-4FEC-97B5-B74405C3EDDF}" destId="{27A7A933-8A7F-42EE-85D3-D929322C267B}" srcOrd="2" destOrd="0" presId="urn:microsoft.com/office/officeart/2005/8/layout/orgChart1"/>
    <dgm:cxn modelId="{41979A09-FDCE-4A23-82A4-F73A37807297}" type="presParOf" srcId="{200491E2-0DB7-40B4-95D4-9037FB73E16A}" destId="{59A2505E-33C2-4B27-BBDB-A21DCBDFBBBE}" srcOrd="2" destOrd="0" presId="urn:microsoft.com/office/officeart/2005/8/layout/orgChart1"/>
    <dgm:cxn modelId="{86584448-6D4D-4485-A633-610BC06473D9}" type="presParOf" srcId="{200491E2-0DB7-40B4-95D4-9037FB73E16A}" destId="{3D2EA248-8CE6-4204-AE01-A8069CBFE4DA}" srcOrd="3" destOrd="0" presId="urn:microsoft.com/office/officeart/2005/8/layout/orgChart1"/>
    <dgm:cxn modelId="{0DB9F42D-C394-4927-BF2B-7277D575E70F}" type="presParOf" srcId="{3D2EA248-8CE6-4204-AE01-A8069CBFE4DA}" destId="{1998E5A8-C941-46BD-8D3F-B206A5FB7F4A}" srcOrd="0" destOrd="0" presId="urn:microsoft.com/office/officeart/2005/8/layout/orgChart1"/>
    <dgm:cxn modelId="{86248AF2-F0B7-4160-B156-781995A86382}" type="presParOf" srcId="{1998E5A8-C941-46BD-8D3F-B206A5FB7F4A}" destId="{D10EA6C4-F0E3-40FE-AA0B-6F5E6002706D}" srcOrd="0" destOrd="0" presId="urn:microsoft.com/office/officeart/2005/8/layout/orgChart1"/>
    <dgm:cxn modelId="{830033A3-6973-4661-8CA4-125CD115B7B0}" type="presParOf" srcId="{1998E5A8-C941-46BD-8D3F-B206A5FB7F4A}" destId="{9307D22A-F4EC-4CC3-AEC4-F217493C01BF}" srcOrd="1" destOrd="0" presId="urn:microsoft.com/office/officeart/2005/8/layout/orgChart1"/>
    <dgm:cxn modelId="{B84DC023-DA3A-4531-AD8C-981596571F3E}" type="presParOf" srcId="{3D2EA248-8CE6-4204-AE01-A8069CBFE4DA}" destId="{698E6322-2235-4D44-9F8B-31C497E30046}" srcOrd="1" destOrd="0" presId="urn:microsoft.com/office/officeart/2005/8/layout/orgChart1"/>
    <dgm:cxn modelId="{331F4D56-7C6A-4E9C-A7B4-D51AA00F3227}" type="presParOf" srcId="{3D2EA248-8CE6-4204-AE01-A8069CBFE4DA}" destId="{2AC32DCB-BA22-4942-A4BA-003FF208C230}" srcOrd="2" destOrd="0" presId="urn:microsoft.com/office/officeart/2005/8/layout/orgChart1"/>
    <dgm:cxn modelId="{A94C3BC2-77A8-4F01-A10F-996FC8F608B6}" type="presParOf" srcId="{F2024754-16ED-4137-9E94-23FA5C9CC7B2}" destId="{06FD3FBB-D6D1-4806-B724-6C0120A86F9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5BAE9F0-0153-47CC-80C5-58E73F101ED4}" type="doc">
      <dgm:prSet loTypeId="urn:microsoft.com/office/officeart/2005/8/layout/h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CA"/>
        </a:p>
      </dgm:t>
    </dgm:pt>
    <dgm:pt modelId="{3225F091-31B5-4156-817F-5E7F58412AA4}">
      <dgm:prSet phldrT="[Text]"/>
      <dgm:spPr/>
      <dgm:t>
        <a:bodyPr/>
        <a:lstStyle/>
        <a:p>
          <a:r>
            <a:rPr lang="en-CA" dirty="0"/>
            <a:t>Schedule</a:t>
          </a:r>
        </a:p>
      </dgm:t>
    </dgm:pt>
    <dgm:pt modelId="{C0E8B62D-132F-4366-95C1-88606F93768C}" type="parTrans" cxnId="{0E6099BE-90B0-437D-861E-9D0944DF531A}">
      <dgm:prSet/>
      <dgm:spPr/>
      <dgm:t>
        <a:bodyPr/>
        <a:lstStyle/>
        <a:p>
          <a:endParaRPr lang="en-CA"/>
        </a:p>
      </dgm:t>
    </dgm:pt>
    <dgm:pt modelId="{15C39BBA-3C4A-47E0-AA08-2F6536E02A54}" type="sibTrans" cxnId="{0E6099BE-90B0-437D-861E-9D0944DF531A}">
      <dgm:prSet/>
      <dgm:spPr/>
      <dgm:t>
        <a:bodyPr/>
        <a:lstStyle/>
        <a:p>
          <a:endParaRPr lang="en-CA"/>
        </a:p>
      </dgm:t>
    </dgm:pt>
    <dgm:pt modelId="{22D34AA7-7EFF-4D8B-92C7-AA3A774D646C}">
      <dgm:prSet phldrT="[Text]"/>
      <dgm:spPr/>
      <dgm:t>
        <a:bodyPr/>
        <a:lstStyle/>
        <a:p>
          <a:r>
            <a:rPr lang="en-CA" dirty="0"/>
            <a:t>Prolonged procurement phase tends to extend overall project duration</a:t>
          </a:r>
        </a:p>
      </dgm:t>
    </dgm:pt>
    <dgm:pt modelId="{75866E17-F423-4A0E-B6B3-4F0975D0C573}" type="parTrans" cxnId="{1C79454C-E372-4A7D-8B16-FCF14C900684}">
      <dgm:prSet/>
      <dgm:spPr/>
      <dgm:t>
        <a:bodyPr/>
        <a:lstStyle/>
        <a:p>
          <a:endParaRPr lang="en-CA"/>
        </a:p>
      </dgm:t>
    </dgm:pt>
    <dgm:pt modelId="{B8BDC7B4-81C2-43CB-AFB5-539F4F943A12}" type="sibTrans" cxnId="{1C79454C-E372-4A7D-8B16-FCF14C900684}">
      <dgm:prSet/>
      <dgm:spPr/>
      <dgm:t>
        <a:bodyPr/>
        <a:lstStyle/>
        <a:p>
          <a:endParaRPr lang="en-CA"/>
        </a:p>
      </dgm:t>
    </dgm:pt>
    <dgm:pt modelId="{2AAACA3F-BCA3-42D4-97EC-FE002C4D22B7}">
      <dgm:prSet phldrT="[Text]"/>
      <dgm:spPr/>
      <dgm:t>
        <a:bodyPr/>
        <a:lstStyle/>
        <a:p>
          <a:r>
            <a:rPr lang="en-CA" dirty="0"/>
            <a:t>Cost</a:t>
          </a:r>
        </a:p>
      </dgm:t>
    </dgm:pt>
    <dgm:pt modelId="{7100A97B-0CE3-4384-A851-3D22EBB7CFE4}" type="parTrans" cxnId="{5A22F7C0-4A9D-4E60-967E-81B00DED97D4}">
      <dgm:prSet/>
      <dgm:spPr/>
      <dgm:t>
        <a:bodyPr/>
        <a:lstStyle/>
        <a:p>
          <a:endParaRPr lang="en-CA"/>
        </a:p>
      </dgm:t>
    </dgm:pt>
    <dgm:pt modelId="{2403CA05-CA80-44AD-8B02-DC191CC13438}" type="sibTrans" cxnId="{5A22F7C0-4A9D-4E60-967E-81B00DED97D4}">
      <dgm:prSet/>
      <dgm:spPr/>
      <dgm:t>
        <a:bodyPr/>
        <a:lstStyle/>
        <a:p>
          <a:endParaRPr lang="en-CA"/>
        </a:p>
      </dgm:t>
    </dgm:pt>
    <dgm:pt modelId="{4CAF6648-44CE-454A-B137-2044BF670C31}">
      <dgm:prSet phldrT="[Text]"/>
      <dgm:spPr/>
      <dgm:t>
        <a:bodyPr/>
        <a:lstStyle/>
        <a:p>
          <a:r>
            <a:rPr lang="en-CA" dirty="0"/>
            <a:t>Generally more costly (higher procurement costs due to added intricacy and heavier structure)</a:t>
          </a:r>
        </a:p>
      </dgm:t>
    </dgm:pt>
    <dgm:pt modelId="{5EBC2E71-C27C-4070-81FF-06A8B421311E}" type="parTrans" cxnId="{216A066D-6B5C-4C9E-BF79-CE52EE7A7B11}">
      <dgm:prSet/>
      <dgm:spPr/>
      <dgm:t>
        <a:bodyPr/>
        <a:lstStyle/>
        <a:p>
          <a:endParaRPr lang="en-CA"/>
        </a:p>
      </dgm:t>
    </dgm:pt>
    <dgm:pt modelId="{FB61A3EF-FE3F-43DE-8DAB-D9A9EE81D7FF}" type="sibTrans" cxnId="{216A066D-6B5C-4C9E-BF79-CE52EE7A7B11}">
      <dgm:prSet/>
      <dgm:spPr/>
      <dgm:t>
        <a:bodyPr/>
        <a:lstStyle/>
        <a:p>
          <a:endParaRPr lang="en-CA"/>
        </a:p>
      </dgm:t>
    </dgm:pt>
    <dgm:pt modelId="{6F62C995-CFB1-45F3-AD5F-DCF9B649C7A1}">
      <dgm:prSet phldrT="[Text]"/>
      <dgm:spPr/>
      <dgm:t>
        <a:bodyPr/>
        <a:lstStyle/>
        <a:p>
          <a:r>
            <a:rPr lang="en-CA" dirty="0"/>
            <a:t>Quality</a:t>
          </a:r>
        </a:p>
      </dgm:t>
    </dgm:pt>
    <dgm:pt modelId="{7FAF56FB-94C2-428A-A52D-2F3154667F8F}" type="parTrans" cxnId="{B3AF997E-FA28-4653-A277-8D9E1D923CCA}">
      <dgm:prSet/>
      <dgm:spPr/>
      <dgm:t>
        <a:bodyPr/>
        <a:lstStyle/>
        <a:p>
          <a:endParaRPr lang="en-CA"/>
        </a:p>
      </dgm:t>
    </dgm:pt>
    <dgm:pt modelId="{61946E6C-BF46-4BB2-857D-EDA2EC9E791B}" type="sibTrans" cxnId="{B3AF997E-FA28-4653-A277-8D9E1D923CCA}">
      <dgm:prSet/>
      <dgm:spPr/>
      <dgm:t>
        <a:bodyPr/>
        <a:lstStyle/>
        <a:p>
          <a:endParaRPr lang="en-CA"/>
        </a:p>
      </dgm:t>
    </dgm:pt>
    <dgm:pt modelId="{DBAA7397-6507-49E6-A61F-0A3DE1BB3C71}">
      <dgm:prSet phldrT="[Text]"/>
      <dgm:spPr/>
      <dgm:t>
        <a:bodyPr/>
        <a:lstStyle/>
        <a:p>
          <a:r>
            <a:rPr lang="en-CA" dirty="0"/>
            <a:t>No independent Owner representation on the consortium</a:t>
          </a:r>
        </a:p>
      </dgm:t>
    </dgm:pt>
    <dgm:pt modelId="{ED1840D4-EB7A-455F-8623-7DA4DB9A71BD}" type="parTrans" cxnId="{DECCC500-EBB1-4AE1-B809-DAC37C18AE92}">
      <dgm:prSet/>
      <dgm:spPr/>
      <dgm:t>
        <a:bodyPr/>
        <a:lstStyle/>
        <a:p>
          <a:endParaRPr lang="en-CA"/>
        </a:p>
      </dgm:t>
    </dgm:pt>
    <dgm:pt modelId="{1829F852-F731-4DDB-8318-79DADE606F01}" type="sibTrans" cxnId="{DECCC500-EBB1-4AE1-B809-DAC37C18AE92}">
      <dgm:prSet/>
      <dgm:spPr/>
      <dgm:t>
        <a:bodyPr/>
        <a:lstStyle/>
        <a:p>
          <a:endParaRPr lang="en-CA"/>
        </a:p>
      </dgm:t>
    </dgm:pt>
    <dgm:pt modelId="{EE9D73EC-770D-407B-89BE-97593B296EB6}">
      <dgm:prSet phldrT="[Text]"/>
      <dgm:spPr/>
      <dgm:t>
        <a:bodyPr/>
        <a:lstStyle/>
        <a:p>
          <a:r>
            <a:rPr lang="en-CA" dirty="0"/>
            <a:t>However, this time could be recovered during construction due to the private sector’s increased efficiency and innovation</a:t>
          </a:r>
        </a:p>
      </dgm:t>
    </dgm:pt>
    <dgm:pt modelId="{40D0646D-E907-4AB9-A27F-60243324E536}" type="parTrans" cxnId="{905524A3-D643-4CD0-9F5E-2273CE548BB9}">
      <dgm:prSet/>
      <dgm:spPr/>
      <dgm:t>
        <a:bodyPr/>
        <a:lstStyle/>
        <a:p>
          <a:endParaRPr lang="en-CA"/>
        </a:p>
      </dgm:t>
    </dgm:pt>
    <dgm:pt modelId="{E531E078-1DC4-4714-9133-6288C29E4EDA}" type="sibTrans" cxnId="{905524A3-D643-4CD0-9F5E-2273CE548BB9}">
      <dgm:prSet/>
      <dgm:spPr/>
      <dgm:t>
        <a:bodyPr/>
        <a:lstStyle/>
        <a:p>
          <a:endParaRPr lang="en-CA"/>
        </a:p>
      </dgm:t>
    </dgm:pt>
    <dgm:pt modelId="{8412B531-9748-407C-B900-F479050F66DC}">
      <dgm:prSet phldrT="[Text]"/>
      <dgm:spPr/>
      <dgm:t>
        <a:bodyPr/>
        <a:lstStyle/>
        <a:p>
          <a:r>
            <a:rPr lang="en-CA" dirty="0"/>
            <a:t>Public partner benefits from potentially efficient and innovative facility resulting in lower construction and/or maintenance and operations costs</a:t>
          </a:r>
        </a:p>
      </dgm:t>
    </dgm:pt>
    <dgm:pt modelId="{84E0D68D-E9FE-40C8-995D-19AF4F1F8657}" type="parTrans" cxnId="{B0A0E401-29DD-47F6-9634-DD6F7A53BBCA}">
      <dgm:prSet/>
      <dgm:spPr/>
      <dgm:t>
        <a:bodyPr/>
        <a:lstStyle/>
        <a:p>
          <a:endParaRPr lang="en-CA"/>
        </a:p>
      </dgm:t>
    </dgm:pt>
    <dgm:pt modelId="{446F4726-567C-4920-ACCF-7886977181F1}" type="sibTrans" cxnId="{B0A0E401-29DD-47F6-9634-DD6F7A53BBCA}">
      <dgm:prSet/>
      <dgm:spPr/>
      <dgm:t>
        <a:bodyPr/>
        <a:lstStyle/>
        <a:p>
          <a:endParaRPr lang="en-CA"/>
        </a:p>
      </dgm:t>
    </dgm:pt>
    <dgm:pt modelId="{5A52F842-52A0-4CC9-829B-C07599A3E793}">
      <dgm:prSet phldrT="[Text]"/>
      <dgm:spPr/>
      <dgm:t>
        <a:bodyPr/>
        <a:lstStyle/>
        <a:p>
          <a:r>
            <a:rPr lang="en-CA" dirty="0"/>
            <a:t>Certainty over cost for the duration of the agreement</a:t>
          </a:r>
        </a:p>
      </dgm:t>
    </dgm:pt>
    <dgm:pt modelId="{953AE4C2-2ABB-4E23-82ED-2D65F9BB2202}" type="parTrans" cxnId="{79046B11-3D25-4227-B69D-E420D1718A7D}">
      <dgm:prSet/>
      <dgm:spPr/>
      <dgm:t>
        <a:bodyPr/>
        <a:lstStyle/>
        <a:p>
          <a:endParaRPr lang="en-CA"/>
        </a:p>
      </dgm:t>
    </dgm:pt>
    <dgm:pt modelId="{E218A3B4-A26D-4047-A42A-184B6BA1A779}" type="sibTrans" cxnId="{79046B11-3D25-4227-B69D-E420D1718A7D}">
      <dgm:prSet/>
      <dgm:spPr/>
      <dgm:t>
        <a:bodyPr/>
        <a:lstStyle/>
        <a:p>
          <a:endParaRPr lang="en-CA"/>
        </a:p>
      </dgm:t>
    </dgm:pt>
    <dgm:pt modelId="{AAD0BA39-C947-42E6-8F8A-7404904EC1F6}">
      <dgm:prSet phldrT="[Text]"/>
      <dgm:spPr/>
      <dgm:t>
        <a:bodyPr/>
        <a:lstStyle/>
        <a:p>
          <a:r>
            <a:rPr lang="en-CA" dirty="0"/>
            <a:t>Quality could improve if the consortium is responsible for maintenance and operation</a:t>
          </a:r>
        </a:p>
      </dgm:t>
    </dgm:pt>
    <dgm:pt modelId="{067D8B63-0AA1-4E68-AE80-90E78499DC1A}" type="parTrans" cxnId="{C91B00E1-9B29-4C52-92CC-04E1C137920D}">
      <dgm:prSet/>
      <dgm:spPr/>
      <dgm:t>
        <a:bodyPr/>
        <a:lstStyle/>
        <a:p>
          <a:endParaRPr lang="en-CA"/>
        </a:p>
      </dgm:t>
    </dgm:pt>
    <dgm:pt modelId="{96C05243-CB25-4B11-882A-BB4167786812}" type="sibTrans" cxnId="{C91B00E1-9B29-4C52-92CC-04E1C137920D}">
      <dgm:prSet/>
      <dgm:spPr/>
      <dgm:t>
        <a:bodyPr/>
        <a:lstStyle/>
        <a:p>
          <a:endParaRPr lang="en-CA"/>
        </a:p>
      </dgm:t>
    </dgm:pt>
    <dgm:pt modelId="{DF678C87-A815-44B2-9CE4-55DFB2809C62}" type="pres">
      <dgm:prSet presAssocID="{55BAE9F0-0153-47CC-80C5-58E73F101ED4}" presName="Name0" presStyleCnt="0">
        <dgm:presLayoutVars>
          <dgm:dir/>
          <dgm:animLvl val="lvl"/>
          <dgm:resizeHandles val="exact"/>
        </dgm:presLayoutVars>
      </dgm:prSet>
      <dgm:spPr/>
    </dgm:pt>
    <dgm:pt modelId="{D19A9BA4-E8C6-4353-90E1-CDF62B42B2A2}" type="pres">
      <dgm:prSet presAssocID="{3225F091-31B5-4156-817F-5E7F58412AA4}" presName="composite" presStyleCnt="0"/>
      <dgm:spPr/>
    </dgm:pt>
    <dgm:pt modelId="{3DD91113-4430-4A3C-9F7E-02B892F334C8}" type="pres">
      <dgm:prSet presAssocID="{3225F091-31B5-4156-817F-5E7F58412AA4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BF00723E-03B4-4D65-BBC0-A6075296DBF3}" type="pres">
      <dgm:prSet presAssocID="{3225F091-31B5-4156-817F-5E7F58412AA4}" presName="desTx" presStyleLbl="alignAccFollowNode1" presStyleIdx="0" presStyleCnt="3">
        <dgm:presLayoutVars>
          <dgm:bulletEnabled val="1"/>
        </dgm:presLayoutVars>
      </dgm:prSet>
      <dgm:spPr/>
    </dgm:pt>
    <dgm:pt modelId="{416A873A-C471-4FEA-8B8C-B1E844FA7624}" type="pres">
      <dgm:prSet presAssocID="{15C39BBA-3C4A-47E0-AA08-2F6536E02A54}" presName="space" presStyleCnt="0"/>
      <dgm:spPr/>
    </dgm:pt>
    <dgm:pt modelId="{FAE4E4E4-35EA-4904-9279-1170F990FA21}" type="pres">
      <dgm:prSet presAssocID="{2AAACA3F-BCA3-42D4-97EC-FE002C4D22B7}" presName="composite" presStyleCnt="0"/>
      <dgm:spPr/>
    </dgm:pt>
    <dgm:pt modelId="{89F92F6E-46F2-41B3-A1FF-4EB84F668E68}" type="pres">
      <dgm:prSet presAssocID="{2AAACA3F-BCA3-42D4-97EC-FE002C4D22B7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0B038DEE-62B0-4038-B188-5F8EB8BEE30F}" type="pres">
      <dgm:prSet presAssocID="{2AAACA3F-BCA3-42D4-97EC-FE002C4D22B7}" presName="desTx" presStyleLbl="alignAccFollowNode1" presStyleIdx="1" presStyleCnt="3" custLinFactNeighborX="0" custLinFactNeighborY="-51">
        <dgm:presLayoutVars>
          <dgm:bulletEnabled val="1"/>
        </dgm:presLayoutVars>
      </dgm:prSet>
      <dgm:spPr/>
    </dgm:pt>
    <dgm:pt modelId="{1DD2D6FA-A60E-453D-8194-5DD0503314B4}" type="pres">
      <dgm:prSet presAssocID="{2403CA05-CA80-44AD-8B02-DC191CC13438}" presName="space" presStyleCnt="0"/>
      <dgm:spPr/>
    </dgm:pt>
    <dgm:pt modelId="{B9610BEF-013A-4396-8552-2E2AB76124E3}" type="pres">
      <dgm:prSet presAssocID="{6F62C995-CFB1-45F3-AD5F-DCF9B649C7A1}" presName="composite" presStyleCnt="0"/>
      <dgm:spPr/>
    </dgm:pt>
    <dgm:pt modelId="{46725330-0CEF-49F6-A591-12E75A327F1F}" type="pres">
      <dgm:prSet presAssocID="{6F62C995-CFB1-45F3-AD5F-DCF9B649C7A1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FA140F4E-868E-426D-94BA-96D6F67CC4BD}" type="pres">
      <dgm:prSet presAssocID="{6F62C995-CFB1-45F3-AD5F-DCF9B649C7A1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DECCC500-EBB1-4AE1-B809-DAC37C18AE92}" srcId="{6F62C995-CFB1-45F3-AD5F-DCF9B649C7A1}" destId="{DBAA7397-6507-49E6-A61F-0A3DE1BB3C71}" srcOrd="0" destOrd="0" parTransId="{ED1840D4-EB7A-455F-8623-7DA4DB9A71BD}" sibTransId="{1829F852-F731-4DDB-8318-79DADE606F01}"/>
    <dgm:cxn modelId="{B0A0E401-29DD-47F6-9634-DD6F7A53BBCA}" srcId="{2AAACA3F-BCA3-42D4-97EC-FE002C4D22B7}" destId="{8412B531-9748-407C-B900-F479050F66DC}" srcOrd="1" destOrd="0" parTransId="{84E0D68D-E9FE-40C8-995D-19AF4F1F8657}" sibTransId="{446F4726-567C-4920-ACCF-7886977181F1}"/>
    <dgm:cxn modelId="{F4ED4F0E-21B0-4FC3-A415-DDED29AA62AA}" type="presOf" srcId="{DBAA7397-6507-49E6-A61F-0A3DE1BB3C71}" destId="{FA140F4E-868E-426D-94BA-96D6F67CC4BD}" srcOrd="0" destOrd="0" presId="urn:microsoft.com/office/officeart/2005/8/layout/hList1"/>
    <dgm:cxn modelId="{8B99B210-DC60-41C4-8CD1-B251E62B0931}" type="presOf" srcId="{55BAE9F0-0153-47CC-80C5-58E73F101ED4}" destId="{DF678C87-A815-44B2-9CE4-55DFB2809C62}" srcOrd="0" destOrd="0" presId="urn:microsoft.com/office/officeart/2005/8/layout/hList1"/>
    <dgm:cxn modelId="{79046B11-3D25-4227-B69D-E420D1718A7D}" srcId="{2AAACA3F-BCA3-42D4-97EC-FE002C4D22B7}" destId="{5A52F842-52A0-4CC9-829B-C07599A3E793}" srcOrd="2" destOrd="0" parTransId="{953AE4C2-2ABB-4E23-82ED-2D65F9BB2202}" sibTransId="{E218A3B4-A26D-4047-A42A-184B6BA1A779}"/>
    <dgm:cxn modelId="{F5D74822-ABCB-4694-A5EC-A390CDAA7AB3}" type="presOf" srcId="{2AAACA3F-BCA3-42D4-97EC-FE002C4D22B7}" destId="{89F92F6E-46F2-41B3-A1FF-4EB84F668E68}" srcOrd="0" destOrd="0" presId="urn:microsoft.com/office/officeart/2005/8/layout/hList1"/>
    <dgm:cxn modelId="{29E4FA22-C4C1-42BE-ADAD-F0C4C00CA902}" type="presOf" srcId="{5A52F842-52A0-4CC9-829B-C07599A3E793}" destId="{0B038DEE-62B0-4038-B188-5F8EB8BEE30F}" srcOrd="0" destOrd="2" presId="urn:microsoft.com/office/officeart/2005/8/layout/hList1"/>
    <dgm:cxn modelId="{16958D2B-E389-4470-BACF-2F416C4266DC}" type="presOf" srcId="{6F62C995-CFB1-45F3-AD5F-DCF9B649C7A1}" destId="{46725330-0CEF-49F6-A591-12E75A327F1F}" srcOrd="0" destOrd="0" presId="urn:microsoft.com/office/officeart/2005/8/layout/hList1"/>
    <dgm:cxn modelId="{355C0F43-108F-4565-BCDF-1B838EAB8E54}" type="presOf" srcId="{22D34AA7-7EFF-4D8B-92C7-AA3A774D646C}" destId="{BF00723E-03B4-4D65-BBC0-A6075296DBF3}" srcOrd="0" destOrd="0" presId="urn:microsoft.com/office/officeart/2005/8/layout/hList1"/>
    <dgm:cxn modelId="{1C79454C-E372-4A7D-8B16-FCF14C900684}" srcId="{3225F091-31B5-4156-817F-5E7F58412AA4}" destId="{22D34AA7-7EFF-4D8B-92C7-AA3A774D646C}" srcOrd="0" destOrd="0" parTransId="{75866E17-F423-4A0E-B6B3-4F0975D0C573}" sibTransId="{B8BDC7B4-81C2-43CB-AFB5-539F4F943A12}"/>
    <dgm:cxn modelId="{216A066D-6B5C-4C9E-BF79-CE52EE7A7B11}" srcId="{2AAACA3F-BCA3-42D4-97EC-FE002C4D22B7}" destId="{4CAF6648-44CE-454A-B137-2044BF670C31}" srcOrd="0" destOrd="0" parTransId="{5EBC2E71-C27C-4070-81FF-06A8B421311E}" sibTransId="{FB61A3EF-FE3F-43DE-8DAB-D9A9EE81D7FF}"/>
    <dgm:cxn modelId="{C1397F54-0617-44FA-9ACA-B8B0AF844DF1}" type="presOf" srcId="{4CAF6648-44CE-454A-B137-2044BF670C31}" destId="{0B038DEE-62B0-4038-B188-5F8EB8BEE30F}" srcOrd="0" destOrd="0" presId="urn:microsoft.com/office/officeart/2005/8/layout/hList1"/>
    <dgm:cxn modelId="{2B1C9F5A-AE5C-4F00-B3A8-ABF69A06FDBB}" type="presOf" srcId="{AAD0BA39-C947-42E6-8F8A-7404904EC1F6}" destId="{FA140F4E-868E-426D-94BA-96D6F67CC4BD}" srcOrd="0" destOrd="1" presId="urn:microsoft.com/office/officeart/2005/8/layout/hList1"/>
    <dgm:cxn modelId="{B3AF997E-FA28-4653-A277-8D9E1D923CCA}" srcId="{55BAE9F0-0153-47CC-80C5-58E73F101ED4}" destId="{6F62C995-CFB1-45F3-AD5F-DCF9B649C7A1}" srcOrd="2" destOrd="0" parTransId="{7FAF56FB-94C2-428A-A52D-2F3154667F8F}" sibTransId="{61946E6C-BF46-4BB2-857D-EDA2EC9E791B}"/>
    <dgm:cxn modelId="{821ABB98-BB00-429B-A1E2-9CF514A9D548}" type="presOf" srcId="{8412B531-9748-407C-B900-F479050F66DC}" destId="{0B038DEE-62B0-4038-B188-5F8EB8BEE30F}" srcOrd="0" destOrd="1" presId="urn:microsoft.com/office/officeart/2005/8/layout/hList1"/>
    <dgm:cxn modelId="{905524A3-D643-4CD0-9F5E-2273CE548BB9}" srcId="{3225F091-31B5-4156-817F-5E7F58412AA4}" destId="{EE9D73EC-770D-407B-89BE-97593B296EB6}" srcOrd="1" destOrd="0" parTransId="{40D0646D-E907-4AB9-A27F-60243324E536}" sibTransId="{E531E078-1DC4-4714-9133-6288C29E4EDA}"/>
    <dgm:cxn modelId="{0E6099BE-90B0-437D-861E-9D0944DF531A}" srcId="{55BAE9F0-0153-47CC-80C5-58E73F101ED4}" destId="{3225F091-31B5-4156-817F-5E7F58412AA4}" srcOrd="0" destOrd="0" parTransId="{C0E8B62D-132F-4366-95C1-88606F93768C}" sibTransId="{15C39BBA-3C4A-47E0-AA08-2F6536E02A54}"/>
    <dgm:cxn modelId="{5A22F7C0-4A9D-4E60-967E-81B00DED97D4}" srcId="{55BAE9F0-0153-47CC-80C5-58E73F101ED4}" destId="{2AAACA3F-BCA3-42D4-97EC-FE002C4D22B7}" srcOrd="1" destOrd="0" parTransId="{7100A97B-0CE3-4384-A851-3D22EBB7CFE4}" sibTransId="{2403CA05-CA80-44AD-8B02-DC191CC13438}"/>
    <dgm:cxn modelId="{3593E2C1-B876-48E5-8B9D-0E01AED5905A}" type="presOf" srcId="{EE9D73EC-770D-407B-89BE-97593B296EB6}" destId="{BF00723E-03B4-4D65-BBC0-A6075296DBF3}" srcOrd="0" destOrd="1" presId="urn:microsoft.com/office/officeart/2005/8/layout/hList1"/>
    <dgm:cxn modelId="{1D4EA7D3-8197-4E25-B833-EC5DA4AE901A}" type="presOf" srcId="{3225F091-31B5-4156-817F-5E7F58412AA4}" destId="{3DD91113-4430-4A3C-9F7E-02B892F334C8}" srcOrd="0" destOrd="0" presId="urn:microsoft.com/office/officeart/2005/8/layout/hList1"/>
    <dgm:cxn modelId="{C91B00E1-9B29-4C52-92CC-04E1C137920D}" srcId="{6F62C995-CFB1-45F3-AD5F-DCF9B649C7A1}" destId="{AAD0BA39-C947-42E6-8F8A-7404904EC1F6}" srcOrd="1" destOrd="0" parTransId="{067D8B63-0AA1-4E68-AE80-90E78499DC1A}" sibTransId="{96C05243-CB25-4B11-882A-BB4167786812}"/>
    <dgm:cxn modelId="{2FA2FBDF-203D-4C47-B087-9D4B7BF64EA4}" type="presParOf" srcId="{DF678C87-A815-44B2-9CE4-55DFB2809C62}" destId="{D19A9BA4-E8C6-4353-90E1-CDF62B42B2A2}" srcOrd="0" destOrd="0" presId="urn:microsoft.com/office/officeart/2005/8/layout/hList1"/>
    <dgm:cxn modelId="{96C41091-8E05-4ADB-A47F-A854FB760F1A}" type="presParOf" srcId="{D19A9BA4-E8C6-4353-90E1-CDF62B42B2A2}" destId="{3DD91113-4430-4A3C-9F7E-02B892F334C8}" srcOrd="0" destOrd="0" presId="urn:microsoft.com/office/officeart/2005/8/layout/hList1"/>
    <dgm:cxn modelId="{BEE597DF-D3AC-4C18-A6E4-EAEA9DC577D7}" type="presParOf" srcId="{D19A9BA4-E8C6-4353-90E1-CDF62B42B2A2}" destId="{BF00723E-03B4-4D65-BBC0-A6075296DBF3}" srcOrd="1" destOrd="0" presId="urn:microsoft.com/office/officeart/2005/8/layout/hList1"/>
    <dgm:cxn modelId="{D7D3BA24-5B5F-4378-A889-BC1E9FADFFAB}" type="presParOf" srcId="{DF678C87-A815-44B2-9CE4-55DFB2809C62}" destId="{416A873A-C471-4FEA-8B8C-B1E844FA7624}" srcOrd="1" destOrd="0" presId="urn:microsoft.com/office/officeart/2005/8/layout/hList1"/>
    <dgm:cxn modelId="{9B26A723-FFDD-423E-9E83-6E50BFEA7655}" type="presParOf" srcId="{DF678C87-A815-44B2-9CE4-55DFB2809C62}" destId="{FAE4E4E4-35EA-4904-9279-1170F990FA21}" srcOrd="2" destOrd="0" presId="urn:microsoft.com/office/officeart/2005/8/layout/hList1"/>
    <dgm:cxn modelId="{58A206D9-15A0-4822-9695-E649CE2578CE}" type="presParOf" srcId="{FAE4E4E4-35EA-4904-9279-1170F990FA21}" destId="{89F92F6E-46F2-41B3-A1FF-4EB84F668E68}" srcOrd="0" destOrd="0" presId="urn:microsoft.com/office/officeart/2005/8/layout/hList1"/>
    <dgm:cxn modelId="{A751A077-B172-4E75-B674-EB17BC0F2172}" type="presParOf" srcId="{FAE4E4E4-35EA-4904-9279-1170F990FA21}" destId="{0B038DEE-62B0-4038-B188-5F8EB8BEE30F}" srcOrd="1" destOrd="0" presId="urn:microsoft.com/office/officeart/2005/8/layout/hList1"/>
    <dgm:cxn modelId="{5261FB3B-1A1B-4472-BA9A-24415AB2A54D}" type="presParOf" srcId="{DF678C87-A815-44B2-9CE4-55DFB2809C62}" destId="{1DD2D6FA-A60E-453D-8194-5DD0503314B4}" srcOrd="3" destOrd="0" presId="urn:microsoft.com/office/officeart/2005/8/layout/hList1"/>
    <dgm:cxn modelId="{70AC92F8-BA13-4405-80FD-A1B0CC88173D}" type="presParOf" srcId="{DF678C87-A815-44B2-9CE4-55DFB2809C62}" destId="{B9610BEF-013A-4396-8552-2E2AB76124E3}" srcOrd="4" destOrd="0" presId="urn:microsoft.com/office/officeart/2005/8/layout/hList1"/>
    <dgm:cxn modelId="{A0E8D78E-943D-4A5C-A267-DE525713F629}" type="presParOf" srcId="{B9610BEF-013A-4396-8552-2E2AB76124E3}" destId="{46725330-0CEF-49F6-A591-12E75A327F1F}" srcOrd="0" destOrd="0" presId="urn:microsoft.com/office/officeart/2005/8/layout/hList1"/>
    <dgm:cxn modelId="{FD60AC04-17BF-408B-98FF-D3FEB793E4D1}" type="presParOf" srcId="{B9610BEF-013A-4396-8552-2E2AB76124E3}" destId="{FA140F4E-868E-426D-94BA-96D6F67CC4B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17C140E-69F6-4A13-98D0-57802C7C9528}" type="doc">
      <dgm:prSet loTypeId="urn:microsoft.com/office/officeart/2005/8/layout/orgChart1" loCatId="hierarchy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CA"/>
        </a:p>
      </dgm:t>
    </dgm:pt>
    <dgm:pt modelId="{8847A203-4B35-42B9-9014-2207EFCA885B}">
      <dgm:prSet phldrT="[Text]"/>
      <dgm:spPr/>
      <dgm:t>
        <a:bodyPr/>
        <a:lstStyle/>
        <a:p>
          <a:r>
            <a:rPr lang="en-CA" dirty="0"/>
            <a:t>P3 partnership</a:t>
          </a:r>
        </a:p>
      </dgm:t>
    </dgm:pt>
    <dgm:pt modelId="{5D5A13FD-8B27-4C69-A9B4-DF22754D087A}" type="parTrans" cxnId="{65137D0D-0996-4753-AD70-4502CBF4D907}">
      <dgm:prSet/>
      <dgm:spPr/>
      <dgm:t>
        <a:bodyPr/>
        <a:lstStyle/>
        <a:p>
          <a:endParaRPr lang="en-CA"/>
        </a:p>
      </dgm:t>
    </dgm:pt>
    <dgm:pt modelId="{FC4BD1C2-351A-4EE5-9726-1836BBFD9F08}" type="sibTrans" cxnId="{65137D0D-0996-4753-AD70-4502CBF4D907}">
      <dgm:prSet/>
      <dgm:spPr/>
      <dgm:t>
        <a:bodyPr/>
        <a:lstStyle/>
        <a:p>
          <a:endParaRPr lang="en-CA"/>
        </a:p>
      </dgm:t>
    </dgm:pt>
    <dgm:pt modelId="{9F0BE87A-FDC9-415F-9C68-5217443CE1F2}">
      <dgm:prSet phldrT="[Text]"/>
      <dgm:spPr/>
      <dgm:t>
        <a:bodyPr/>
        <a:lstStyle/>
        <a:p>
          <a:r>
            <a:rPr lang="en-CA" dirty="0"/>
            <a:t>Public partner (Owner)</a:t>
          </a:r>
        </a:p>
      </dgm:t>
    </dgm:pt>
    <dgm:pt modelId="{0FD650E3-CE20-478A-9F6B-B5F1E8435043}" type="parTrans" cxnId="{4AD3314F-A7A6-4BA4-8C02-274812FD0C6A}">
      <dgm:prSet/>
      <dgm:spPr/>
      <dgm:t>
        <a:bodyPr/>
        <a:lstStyle/>
        <a:p>
          <a:endParaRPr lang="en-CA"/>
        </a:p>
      </dgm:t>
    </dgm:pt>
    <dgm:pt modelId="{4778A870-1803-4CC3-9CA1-401FC51978B0}" type="sibTrans" cxnId="{4AD3314F-A7A6-4BA4-8C02-274812FD0C6A}">
      <dgm:prSet/>
      <dgm:spPr/>
      <dgm:t>
        <a:bodyPr/>
        <a:lstStyle/>
        <a:p>
          <a:endParaRPr lang="en-CA"/>
        </a:p>
      </dgm:t>
    </dgm:pt>
    <dgm:pt modelId="{627F5EE3-99CE-48CA-9DC6-61E4BBD3F591}">
      <dgm:prSet phldrT="[Text]"/>
      <dgm:spPr/>
      <dgm:t>
        <a:bodyPr/>
        <a:lstStyle/>
        <a:p>
          <a:r>
            <a:rPr lang="en-CA" dirty="0"/>
            <a:t>Private partner</a:t>
          </a:r>
        </a:p>
      </dgm:t>
    </dgm:pt>
    <dgm:pt modelId="{8785BA24-C925-45A3-9328-797E66F52E39}" type="parTrans" cxnId="{A5188960-6B74-440E-875B-953EA1F0A9E4}">
      <dgm:prSet/>
      <dgm:spPr/>
      <dgm:t>
        <a:bodyPr/>
        <a:lstStyle/>
        <a:p>
          <a:endParaRPr lang="en-CA"/>
        </a:p>
      </dgm:t>
    </dgm:pt>
    <dgm:pt modelId="{BF8C045A-7BDC-447B-B06F-338A9C619821}" type="sibTrans" cxnId="{A5188960-6B74-440E-875B-953EA1F0A9E4}">
      <dgm:prSet/>
      <dgm:spPr/>
      <dgm:t>
        <a:bodyPr/>
        <a:lstStyle/>
        <a:p>
          <a:endParaRPr lang="en-CA"/>
        </a:p>
      </dgm:t>
    </dgm:pt>
    <dgm:pt modelId="{BC7F17A6-DCC5-4547-B1E0-52E5317D2E17}" type="pres">
      <dgm:prSet presAssocID="{217C140E-69F6-4A13-98D0-57802C7C952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2024754-16ED-4137-9E94-23FA5C9CC7B2}" type="pres">
      <dgm:prSet presAssocID="{8847A203-4B35-42B9-9014-2207EFCA885B}" presName="hierRoot1" presStyleCnt="0">
        <dgm:presLayoutVars>
          <dgm:hierBranch val="init"/>
        </dgm:presLayoutVars>
      </dgm:prSet>
      <dgm:spPr/>
    </dgm:pt>
    <dgm:pt modelId="{692F27FE-E6EE-438E-BFA9-F5C51FBFC44B}" type="pres">
      <dgm:prSet presAssocID="{8847A203-4B35-42B9-9014-2207EFCA885B}" presName="rootComposite1" presStyleCnt="0"/>
      <dgm:spPr/>
    </dgm:pt>
    <dgm:pt modelId="{AA79128D-C5B0-43AA-8A09-F8CB092D3D49}" type="pres">
      <dgm:prSet presAssocID="{8847A203-4B35-42B9-9014-2207EFCA885B}" presName="rootText1" presStyleLbl="node0" presStyleIdx="0" presStyleCnt="1">
        <dgm:presLayoutVars>
          <dgm:chPref val="3"/>
        </dgm:presLayoutVars>
      </dgm:prSet>
      <dgm:spPr/>
    </dgm:pt>
    <dgm:pt modelId="{D2232196-CE66-48BD-BFEF-8FA82DE84AA6}" type="pres">
      <dgm:prSet presAssocID="{8847A203-4B35-42B9-9014-2207EFCA885B}" presName="rootConnector1" presStyleLbl="node1" presStyleIdx="0" presStyleCnt="0"/>
      <dgm:spPr/>
    </dgm:pt>
    <dgm:pt modelId="{200491E2-0DB7-40B4-95D4-9037FB73E16A}" type="pres">
      <dgm:prSet presAssocID="{8847A203-4B35-42B9-9014-2207EFCA885B}" presName="hierChild2" presStyleCnt="0"/>
      <dgm:spPr/>
    </dgm:pt>
    <dgm:pt modelId="{288C6D73-70F9-404F-9765-0C491876BA74}" type="pres">
      <dgm:prSet presAssocID="{0FD650E3-CE20-478A-9F6B-B5F1E8435043}" presName="Name37" presStyleLbl="parChTrans1D2" presStyleIdx="0" presStyleCnt="2"/>
      <dgm:spPr/>
    </dgm:pt>
    <dgm:pt modelId="{80309828-AE1E-4FEC-97B5-B74405C3EDDF}" type="pres">
      <dgm:prSet presAssocID="{9F0BE87A-FDC9-415F-9C68-5217443CE1F2}" presName="hierRoot2" presStyleCnt="0">
        <dgm:presLayoutVars>
          <dgm:hierBranch val="init"/>
        </dgm:presLayoutVars>
      </dgm:prSet>
      <dgm:spPr/>
    </dgm:pt>
    <dgm:pt modelId="{3DE1CAFA-5578-4A16-8502-0CEA7CF284C9}" type="pres">
      <dgm:prSet presAssocID="{9F0BE87A-FDC9-415F-9C68-5217443CE1F2}" presName="rootComposite" presStyleCnt="0"/>
      <dgm:spPr/>
    </dgm:pt>
    <dgm:pt modelId="{F80E788A-29BD-4469-8262-63805462ABAC}" type="pres">
      <dgm:prSet presAssocID="{9F0BE87A-FDC9-415F-9C68-5217443CE1F2}" presName="rootText" presStyleLbl="node2" presStyleIdx="0" presStyleCnt="2">
        <dgm:presLayoutVars>
          <dgm:chPref val="3"/>
        </dgm:presLayoutVars>
      </dgm:prSet>
      <dgm:spPr/>
    </dgm:pt>
    <dgm:pt modelId="{21F6D01A-98E8-4FDA-A6D0-C1572B57D297}" type="pres">
      <dgm:prSet presAssocID="{9F0BE87A-FDC9-415F-9C68-5217443CE1F2}" presName="rootConnector" presStyleLbl="node2" presStyleIdx="0" presStyleCnt="2"/>
      <dgm:spPr/>
    </dgm:pt>
    <dgm:pt modelId="{61D92051-66B3-4CFD-8095-BF2DCA2573CE}" type="pres">
      <dgm:prSet presAssocID="{9F0BE87A-FDC9-415F-9C68-5217443CE1F2}" presName="hierChild4" presStyleCnt="0"/>
      <dgm:spPr/>
    </dgm:pt>
    <dgm:pt modelId="{27A7A933-8A7F-42EE-85D3-D929322C267B}" type="pres">
      <dgm:prSet presAssocID="{9F0BE87A-FDC9-415F-9C68-5217443CE1F2}" presName="hierChild5" presStyleCnt="0"/>
      <dgm:spPr/>
    </dgm:pt>
    <dgm:pt modelId="{59A2505E-33C2-4B27-BBDB-A21DCBDFBBBE}" type="pres">
      <dgm:prSet presAssocID="{8785BA24-C925-45A3-9328-797E66F52E39}" presName="Name37" presStyleLbl="parChTrans1D2" presStyleIdx="1" presStyleCnt="2"/>
      <dgm:spPr/>
    </dgm:pt>
    <dgm:pt modelId="{3D2EA248-8CE6-4204-AE01-A8069CBFE4DA}" type="pres">
      <dgm:prSet presAssocID="{627F5EE3-99CE-48CA-9DC6-61E4BBD3F591}" presName="hierRoot2" presStyleCnt="0">
        <dgm:presLayoutVars>
          <dgm:hierBranch val="init"/>
        </dgm:presLayoutVars>
      </dgm:prSet>
      <dgm:spPr/>
    </dgm:pt>
    <dgm:pt modelId="{1998E5A8-C941-46BD-8D3F-B206A5FB7F4A}" type="pres">
      <dgm:prSet presAssocID="{627F5EE3-99CE-48CA-9DC6-61E4BBD3F591}" presName="rootComposite" presStyleCnt="0"/>
      <dgm:spPr/>
    </dgm:pt>
    <dgm:pt modelId="{D10EA6C4-F0E3-40FE-AA0B-6F5E6002706D}" type="pres">
      <dgm:prSet presAssocID="{627F5EE3-99CE-48CA-9DC6-61E4BBD3F591}" presName="rootText" presStyleLbl="node2" presStyleIdx="1" presStyleCnt="2">
        <dgm:presLayoutVars>
          <dgm:chPref val="3"/>
        </dgm:presLayoutVars>
      </dgm:prSet>
      <dgm:spPr/>
    </dgm:pt>
    <dgm:pt modelId="{9307D22A-F4EC-4CC3-AEC4-F217493C01BF}" type="pres">
      <dgm:prSet presAssocID="{627F5EE3-99CE-48CA-9DC6-61E4BBD3F591}" presName="rootConnector" presStyleLbl="node2" presStyleIdx="1" presStyleCnt="2"/>
      <dgm:spPr/>
    </dgm:pt>
    <dgm:pt modelId="{698E6322-2235-4D44-9F8B-31C497E30046}" type="pres">
      <dgm:prSet presAssocID="{627F5EE3-99CE-48CA-9DC6-61E4BBD3F591}" presName="hierChild4" presStyleCnt="0"/>
      <dgm:spPr/>
    </dgm:pt>
    <dgm:pt modelId="{2AC32DCB-BA22-4942-A4BA-003FF208C230}" type="pres">
      <dgm:prSet presAssocID="{627F5EE3-99CE-48CA-9DC6-61E4BBD3F591}" presName="hierChild5" presStyleCnt="0"/>
      <dgm:spPr/>
    </dgm:pt>
    <dgm:pt modelId="{06FD3FBB-D6D1-4806-B724-6C0120A86F9B}" type="pres">
      <dgm:prSet presAssocID="{8847A203-4B35-42B9-9014-2207EFCA885B}" presName="hierChild3" presStyleCnt="0"/>
      <dgm:spPr/>
    </dgm:pt>
  </dgm:ptLst>
  <dgm:cxnLst>
    <dgm:cxn modelId="{65137D0D-0996-4753-AD70-4502CBF4D907}" srcId="{217C140E-69F6-4A13-98D0-57802C7C9528}" destId="{8847A203-4B35-42B9-9014-2207EFCA885B}" srcOrd="0" destOrd="0" parTransId="{5D5A13FD-8B27-4C69-A9B4-DF22754D087A}" sibTransId="{FC4BD1C2-351A-4EE5-9726-1836BBFD9F08}"/>
    <dgm:cxn modelId="{DBA6A718-CF11-43A1-BF96-6660D95DFDE1}" type="presOf" srcId="{8785BA24-C925-45A3-9328-797E66F52E39}" destId="{59A2505E-33C2-4B27-BBDB-A21DCBDFBBBE}" srcOrd="0" destOrd="0" presId="urn:microsoft.com/office/officeart/2005/8/layout/orgChart1"/>
    <dgm:cxn modelId="{7C267F1C-697D-4923-90A7-E09FC647B7ED}" type="presOf" srcId="{9F0BE87A-FDC9-415F-9C68-5217443CE1F2}" destId="{21F6D01A-98E8-4FDA-A6D0-C1572B57D297}" srcOrd="1" destOrd="0" presId="urn:microsoft.com/office/officeart/2005/8/layout/orgChart1"/>
    <dgm:cxn modelId="{AF40C81C-856F-4061-9BB7-76FEC698E5BA}" type="presOf" srcId="{627F5EE3-99CE-48CA-9DC6-61E4BBD3F591}" destId="{D10EA6C4-F0E3-40FE-AA0B-6F5E6002706D}" srcOrd="0" destOrd="0" presId="urn:microsoft.com/office/officeart/2005/8/layout/orgChart1"/>
    <dgm:cxn modelId="{A5188960-6B74-440E-875B-953EA1F0A9E4}" srcId="{8847A203-4B35-42B9-9014-2207EFCA885B}" destId="{627F5EE3-99CE-48CA-9DC6-61E4BBD3F591}" srcOrd="1" destOrd="0" parTransId="{8785BA24-C925-45A3-9328-797E66F52E39}" sibTransId="{BF8C045A-7BDC-447B-B06F-338A9C619821}"/>
    <dgm:cxn modelId="{C6100B61-6548-4AA3-A6D4-EA5CC30C0124}" type="presOf" srcId="{627F5EE3-99CE-48CA-9DC6-61E4BBD3F591}" destId="{9307D22A-F4EC-4CC3-AEC4-F217493C01BF}" srcOrd="1" destOrd="0" presId="urn:microsoft.com/office/officeart/2005/8/layout/orgChart1"/>
    <dgm:cxn modelId="{4AD3314F-A7A6-4BA4-8C02-274812FD0C6A}" srcId="{8847A203-4B35-42B9-9014-2207EFCA885B}" destId="{9F0BE87A-FDC9-415F-9C68-5217443CE1F2}" srcOrd="0" destOrd="0" parTransId="{0FD650E3-CE20-478A-9F6B-B5F1E8435043}" sibTransId="{4778A870-1803-4CC3-9CA1-401FC51978B0}"/>
    <dgm:cxn modelId="{0576C375-A983-4A9E-AD5C-7DAD5BD31F37}" type="presOf" srcId="{8847A203-4B35-42B9-9014-2207EFCA885B}" destId="{D2232196-CE66-48BD-BFEF-8FA82DE84AA6}" srcOrd="1" destOrd="0" presId="urn:microsoft.com/office/officeart/2005/8/layout/orgChart1"/>
    <dgm:cxn modelId="{FB37268F-DD8E-4E78-B422-37E2A9E212E4}" type="presOf" srcId="{0FD650E3-CE20-478A-9F6B-B5F1E8435043}" destId="{288C6D73-70F9-404F-9765-0C491876BA74}" srcOrd="0" destOrd="0" presId="urn:microsoft.com/office/officeart/2005/8/layout/orgChart1"/>
    <dgm:cxn modelId="{43854DA4-221F-4E26-BE93-495323CBF239}" type="presOf" srcId="{217C140E-69F6-4A13-98D0-57802C7C9528}" destId="{BC7F17A6-DCC5-4547-B1E0-52E5317D2E17}" srcOrd="0" destOrd="0" presId="urn:microsoft.com/office/officeart/2005/8/layout/orgChart1"/>
    <dgm:cxn modelId="{0C20DCA4-6058-486C-9785-D9D3382DAAAD}" type="presOf" srcId="{8847A203-4B35-42B9-9014-2207EFCA885B}" destId="{AA79128D-C5B0-43AA-8A09-F8CB092D3D49}" srcOrd="0" destOrd="0" presId="urn:microsoft.com/office/officeart/2005/8/layout/orgChart1"/>
    <dgm:cxn modelId="{A23E9AF2-0D8D-4B00-B40C-834143CF51BB}" type="presOf" srcId="{9F0BE87A-FDC9-415F-9C68-5217443CE1F2}" destId="{F80E788A-29BD-4469-8262-63805462ABAC}" srcOrd="0" destOrd="0" presId="urn:microsoft.com/office/officeart/2005/8/layout/orgChart1"/>
    <dgm:cxn modelId="{139CF3A0-89C7-4435-A356-F96DDCCC0A25}" type="presParOf" srcId="{BC7F17A6-DCC5-4547-B1E0-52E5317D2E17}" destId="{F2024754-16ED-4137-9E94-23FA5C9CC7B2}" srcOrd="0" destOrd="0" presId="urn:microsoft.com/office/officeart/2005/8/layout/orgChart1"/>
    <dgm:cxn modelId="{A59E6F12-197C-4D02-A534-0F7379DE2FA9}" type="presParOf" srcId="{F2024754-16ED-4137-9E94-23FA5C9CC7B2}" destId="{692F27FE-E6EE-438E-BFA9-F5C51FBFC44B}" srcOrd="0" destOrd="0" presId="urn:microsoft.com/office/officeart/2005/8/layout/orgChart1"/>
    <dgm:cxn modelId="{88E52A29-8822-46E8-93F7-118E5BC49FFA}" type="presParOf" srcId="{692F27FE-E6EE-438E-BFA9-F5C51FBFC44B}" destId="{AA79128D-C5B0-43AA-8A09-F8CB092D3D49}" srcOrd="0" destOrd="0" presId="urn:microsoft.com/office/officeart/2005/8/layout/orgChart1"/>
    <dgm:cxn modelId="{898DCEB3-4305-43CE-9AC8-7CEDDCF4DDB9}" type="presParOf" srcId="{692F27FE-E6EE-438E-BFA9-F5C51FBFC44B}" destId="{D2232196-CE66-48BD-BFEF-8FA82DE84AA6}" srcOrd="1" destOrd="0" presId="urn:microsoft.com/office/officeart/2005/8/layout/orgChart1"/>
    <dgm:cxn modelId="{D5E1598C-DE04-42AC-B7A7-3AFEAB5C6F6C}" type="presParOf" srcId="{F2024754-16ED-4137-9E94-23FA5C9CC7B2}" destId="{200491E2-0DB7-40B4-95D4-9037FB73E16A}" srcOrd="1" destOrd="0" presId="urn:microsoft.com/office/officeart/2005/8/layout/orgChart1"/>
    <dgm:cxn modelId="{FC32B357-D161-4075-A7D6-8AA744A652EF}" type="presParOf" srcId="{200491E2-0DB7-40B4-95D4-9037FB73E16A}" destId="{288C6D73-70F9-404F-9765-0C491876BA74}" srcOrd="0" destOrd="0" presId="urn:microsoft.com/office/officeart/2005/8/layout/orgChart1"/>
    <dgm:cxn modelId="{CD41E45E-9BAE-4FEC-A46A-F17219ADABC3}" type="presParOf" srcId="{200491E2-0DB7-40B4-95D4-9037FB73E16A}" destId="{80309828-AE1E-4FEC-97B5-B74405C3EDDF}" srcOrd="1" destOrd="0" presId="urn:microsoft.com/office/officeart/2005/8/layout/orgChart1"/>
    <dgm:cxn modelId="{0A621E61-88CB-4174-BB0B-14DDDB27572C}" type="presParOf" srcId="{80309828-AE1E-4FEC-97B5-B74405C3EDDF}" destId="{3DE1CAFA-5578-4A16-8502-0CEA7CF284C9}" srcOrd="0" destOrd="0" presId="urn:microsoft.com/office/officeart/2005/8/layout/orgChart1"/>
    <dgm:cxn modelId="{079E5C3B-11E2-47A6-9F63-47388F104421}" type="presParOf" srcId="{3DE1CAFA-5578-4A16-8502-0CEA7CF284C9}" destId="{F80E788A-29BD-4469-8262-63805462ABAC}" srcOrd="0" destOrd="0" presId="urn:microsoft.com/office/officeart/2005/8/layout/orgChart1"/>
    <dgm:cxn modelId="{54C0E7D8-F2C4-4B4D-AD6E-2FA1F21A286D}" type="presParOf" srcId="{3DE1CAFA-5578-4A16-8502-0CEA7CF284C9}" destId="{21F6D01A-98E8-4FDA-A6D0-C1572B57D297}" srcOrd="1" destOrd="0" presId="urn:microsoft.com/office/officeart/2005/8/layout/orgChart1"/>
    <dgm:cxn modelId="{989A97BE-5E2F-4197-BBD3-4CD4C573A5A1}" type="presParOf" srcId="{80309828-AE1E-4FEC-97B5-B74405C3EDDF}" destId="{61D92051-66B3-4CFD-8095-BF2DCA2573CE}" srcOrd="1" destOrd="0" presId="urn:microsoft.com/office/officeart/2005/8/layout/orgChart1"/>
    <dgm:cxn modelId="{E58A41F6-A3DD-4754-AFF1-8CCC3AD28EBD}" type="presParOf" srcId="{80309828-AE1E-4FEC-97B5-B74405C3EDDF}" destId="{27A7A933-8A7F-42EE-85D3-D929322C267B}" srcOrd="2" destOrd="0" presId="urn:microsoft.com/office/officeart/2005/8/layout/orgChart1"/>
    <dgm:cxn modelId="{41979A09-FDCE-4A23-82A4-F73A37807297}" type="presParOf" srcId="{200491E2-0DB7-40B4-95D4-9037FB73E16A}" destId="{59A2505E-33C2-4B27-BBDB-A21DCBDFBBBE}" srcOrd="2" destOrd="0" presId="urn:microsoft.com/office/officeart/2005/8/layout/orgChart1"/>
    <dgm:cxn modelId="{86584448-6D4D-4485-A633-610BC06473D9}" type="presParOf" srcId="{200491E2-0DB7-40B4-95D4-9037FB73E16A}" destId="{3D2EA248-8CE6-4204-AE01-A8069CBFE4DA}" srcOrd="3" destOrd="0" presId="urn:microsoft.com/office/officeart/2005/8/layout/orgChart1"/>
    <dgm:cxn modelId="{0DB9F42D-C394-4927-BF2B-7277D575E70F}" type="presParOf" srcId="{3D2EA248-8CE6-4204-AE01-A8069CBFE4DA}" destId="{1998E5A8-C941-46BD-8D3F-B206A5FB7F4A}" srcOrd="0" destOrd="0" presId="urn:microsoft.com/office/officeart/2005/8/layout/orgChart1"/>
    <dgm:cxn modelId="{86248AF2-F0B7-4160-B156-781995A86382}" type="presParOf" srcId="{1998E5A8-C941-46BD-8D3F-B206A5FB7F4A}" destId="{D10EA6C4-F0E3-40FE-AA0B-6F5E6002706D}" srcOrd="0" destOrd="0" presId="urn:microsoft.com/office/officeart/2005/8/layout/orgChart1"/>
    <dgm:cxn modelId="{830033A3-6973-4661-8CA4-125CD115B7B0}" type="presParOf" srcId="{1998E5A8-C941-46BD-8D3F-B206A5FB7F4A}" destId="{9307D22A-F4EC-4CC3-AEC4-F217493C01BF}" srcOrd="1" destOrd="0" presId="urn:microsoft.com/office/officeart/2005/8/layout/orgChart1"/>
    <dgm:cxn modelId="{B84DC023-DA3A-4531-AD8C-981596571F3E}" type="presParOf" srcId="{3D2EA248-8CE6-4204-AE01-A8069CBFE4DA}" destId="{698E6322-2235-4D44-9F8B-31C497E30046}" srcOrd="1" destOrd="0" presId="urn:microsoft.com/office/officeart/2005/8/layout/orgChart1"/>
    <dgm:cxn modelId="{331F4D56-7C6A-4E9C-A7B4-D51AA00F3227}" type="presParOf" srcId="{3D2EA248-8CE6-4204-AE01-A8069CBFE4DA}" destId="{2AC32DCB-BA22-4942-A4BA-003FF208C230}" srcOrd="2" destOrd="0" presId="urn:microsoft.com/office/officeart/2005/8/layout/orgChart1"/>
    <dgm:cxn modelId="{A94C3BC2-77A8-4F01-A10F-996FC8F608B6}" type="presParOf" srcId="{F2024754-16ED-4137-9E94-23FA5C9CC7B2}" destId="{06FD3FBB-D6D1-4806-B724-6C0120A86F9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17C140E-69F6-4A13-98D0-57802C7C9528}" type="doc">
      <dgm:prSet loTypeId="urn:microsoft.com/office/officeart/2005/8/layout/radial1" loCatId="cycle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CA"/>
        </a:p>
      </dgm:t>
    </dgm:pt>
    <dgm:pt modelId="{8847A203-4B35-42B9-9014-2207EFCA885B}">
      <dgm:prSet phldrT="[Text]"/>
      <dgm:spPr/>
      <dgm:t>
        <a:bodyPr/>
        <a:lstStyle/>
        <a:p>
          <a:r>
            <a:rPr lang="en-CA"/>
            <a:t>Multi-party agreement</a:t>
          </a:r>
          <a:endParaRPr lang="en-CA" dirty="0"/>
        </a:p>
      </dgm:t>
    </dgm:pt>
    <dgm:pt modelId="{5D5A13FD-8B27-4C69-A9B4-DF22754D087A}" type="parTrans" cxnId="{65137D0D-0996-4753-AD70-4502CBF4D907}">
      <dgm:prSet/>
      <dgm:spPr/>
      <dgm:t>
        <a:bodyPr/>
        <a:lstStyle/>
        <a:p>
          <a:endParaRPr lang="en-CA"/>
        </a:p>
      </dgm:t>
    </dgm:pt>
    <dgm:pt modelId="{FC4BD1C2-351A-4EE5-9726-1836BBFD9F08}" type="sibTrans" cxnId="{65137D0D-0996-4753-AD70-4502CBF4D907}">
      <dgm:prSet/>
      <dgm:spPr/>
      <dgm:t>
        <a:bodyPr/>
        <a:lstStyle/>
        <a:p>
          <a:endParaRPr lang="en-CA"/>
        </a:p>
      </dgm:t>
    </dgm:pt>
    <dgm:pt modelId="{9F0BE87A-FDC9-415F-9C68-5217443CE1F2}">
      <dgm:prSet phldrT="[Text]"/>
      <dgm:spPr/>
      <dgm:t>
        <a:bodyPr/>
        <a:lstStyle/>
        <a:p>
          <a:r>
            <a:rPr lang="en-CA" dirty="0"/>
            <a:t>Owner</a:t>
          </a:r>
        </a:p>
      </dgm:t>
    </dgm:pt>
    <dgm:pt modelId="{0FD650E3-CE20-478A-9F6B-B5F1E8435043}" type="parTrans" cxnId="{4AD3314F-A7A6-4BA4-8C02-274812FD0C6A}">
      <dgm:prSet/>
      <dgm:spPr/>
      <dgm:t>
        <a:bodyPr/>
        <a:lstStyle/>
        <a:p>
          <a:endParaRPr lang="en-CA"/>
        </a:p>
      </dgm:t>
    </dgm:pt>
    <dgm:pt modelId="{4778A870-1803-4CC3-9CA1-401FC51978B0}" type="sibTrans" cxnId="{4AD3314F-A7A6-4BA4-8C02-274812FD0C6A}">
      <dgm:prSet/>
      <dgm:spPr/>
      <dgm:t>
        <a:bodyPr/>
        <a:lstStyle/>
        <a:p>
          <a:endParaRPr lang="en-CA"/>
        </a:p>
      </dgm:t>
    </dgm:pt>
    <dgm:pt modelId="{627F5EE3-99CE-48CA-9DC6-61E4BBD3F591}">
      <dgm:prSet phldrT="[Text]"/>
      <dgm:spPr/>
      <dgm:t>
        <a:bodyPr/>
        <a:lstStyle/>
        <a:p>
          <a:r>
            <a:rPr lang="en-CA" dirty="0"/>
            <a:t>Designer</a:t>
          </a:r>
        </a:p>
      </dgm:t>
    </dgm:pt>
    <dgm:pt modelId="{8785BA24-C925-45A3-9328-797E66F52E39}" type="parTrans" cxnId="{A5188960-6B74-440E-875B-953EA1F0A9E4}">
      <dgm:prSet/>
      <dgm:spPr/>
      <dgm:t>
        <a:bodyPr/>
        <a:lstStyle/>
        <a:p>
          <a:endParaRPr lang="en-CA"/>
        </a:p>
      </dgm:t>
    </dgm:pt>
    <dgm:pt modelId="{BF8C045A-7BDC-447B-B06F-338A9C619821}" type="sibTrans" cxnId="{A5188960-6B74-440E-875B-953EA1F0A9E4}">
      <dgm:prSet/>
      <dgm:spPr/>
      <dgm:t>
        <a:bodyPr/>
        <a:lstStyle/>
        <a:p>
          <a:endParaRPr lang="en-CA"/>
        </a:p>
      </dgm:t>
    </dgm:pt>
    <dgm:pt modelId="{936B2812-1A66-411E-910B-74CBAB06EA28}">
      <dgm:prSet/>
      <dgm:spPr/>
      <dgm:t>
        <a:bodyPr/>
        <a:lstStyle/>
        <a:p>
          <a:r>
            <a:rPr lang="en-CA" dirty="0"/>
            <a:t>Contractor</a:t>
          </a:r>
        </a:p>
      </dgm:t>
    </dgm:pt>
    <dgm:pt modelId="{F5FBA202-E963-4125-A278-1D5CF2664E2C}" type="parTrans" cxnId="{7CC14410-2CDC-4783-817C-AFD8326FD5E1}">
      <dgm:prSet/>
      <dgm:spPr/>
      <dgm:t>
        <a:bodyPr/>
        <a:lstStyle/>
        <a:p>
          <a:endParaRPr lang="en-CA"/>
        </a:p>
      </dgm:t>
    </dgm:pt>
    <dgm:pt modelId="{2C0F5518-7A9C-472C-A706-F8CEDDEA14E1}" type="sibTrans" cxnId="{7CC14410-2CDC-4783-817C-AFD8326FD5E1}">
      <dgm:prSet/>
      <dgm:spPr/>
      <dgm:t>
        <a:bodyPr/>
        <a:lstStyle/>
        <a:p>
          <a:endParaRPr lang="en-CA"/>
        </a:p>
      </dgm:t>
    </dgm:pt>
    <dgm:pt modelId="{800D81A9-40F5-4F0F-82DE-4610D258994F}">
      <dgm:prSet/>
      <dgm:spPr/>
      <dgm:t>
        <a:bodyPr/>
        <a:lstStyle/>
        <a:p>
          <a:r>
            <a:rPr lang="en-CA" dirty="0"/>
            <a:t>Sub-consultant</a:t>
          </a:r>
        </a:p>
      </dgm:t>
    </dgm:pt>
    <dgm:pt modelId="{99DEF4CA-F93E-4C7C-83AC-A645FD31B6B2}" type="parTrans" cxnId="{CE8235E1-79EE-4714-915B-441653A8ABC6}">
      <dgm:prSet/>
      <dgm:spPr/>
      <dgm:t>
        <a:bodyPr/>
        <a:lstStyle/>
        <a:p>
          <a:endParaRPr lang="en-CA"/>
        </a:p>
      </dgm:t>
    </dgm:pt>
    <dgm:pt modelId="{507C7800-D104-4032-A44B-64AAA2819C7D}" type="sibTrans" cxnId="{CE8235E1-79EE-4714-915B-441653A8ABC6}">
      <dgm:prSet/>
      <dgm:spPr/>
      <dgm:t>
        <a:bodyPr/>
        <a:lstStyle/>
        <a:p>
          <a:endParaRPr lang="en-CA"/>
        </a:p>
      </dgm:t>
    </dgm:pt>
    <dgm:pt modelId="{F8DBCFD5-EDF9-4488-BFA1-0A6F81914995}">
      <dgm:prSet/>
      <dgm:spPr/>
      <dgm:t>
        <a:bodyPr/>
        <a:lstStyle/>
        <a:p>
          <a:r>
            <a:rPr lang="en-CA" dirty="0"/>
            <a:t>Sub-contractor</a:t>
          </a:r>
        </a:p>
      </dgm:t>
    </dgm:pt>
    <dgm:pt modelId="{FD147C6D-0A7A-4620-AC7C-8648A92B3E6D}" type="parTrans" cxnId="{29BEEBF1-0998-49BE-8FE4-4F5F447219EA}">
      <dgm:prSet/>
      <dgm:spPr/>
      <dgm:t>
        <a:bodyPr/>
        <a:lstStyle/>
        <a:p>
          <a:endParaRPr lang="en-CA"/>
        </a:p>
      </dgm:t>
    </dgm:pt>
    <dgm:pt modelId="{202A7458-71CD-4954-AED7-E16D6F4E9DC5}" type="sibTrans" cxnId="{29BEEBF1-0998-49BE-8FE4-4F5F447219EA}">
      <dgm:prSet/>
      <dgm:spPr/>
      <dgm:t>
        <a:bodyPr/>
        <a:lstStyle/>
        <a:p>
          <a:endParaRPr lang="en-CA"/>
        </a:p>
      </dgm:t>
    </dgm:pt>
    <dgm:pt modelId="{54C4EF7F-A6C7-4EDF-AC7D-B8762AE7B4D8}" type="pres">
      <dgm:prSet presAssocID="{217C140E-69F6-4A13-98D0-57802C7C9528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7B800B71-3BBE-44F9-835D-EED039EB52BF}" type="pres">
      <dgm:prSet presAssocID="{8847A203-4B35-42B9-9014-2207EFCA885B}" presName="centerShape" presStyleLbl="node0" presStyleIdx="0" presStyleCnt="1"/>
      <dgm:spPr/>
    </dgm:pt>
    <dgm:pt modelId="{4A9965CD-393D-4566-AFED-FB77BEF9230E}" type="pres">
      <dgm:prSet presAssocID="{0FD650E3-CE20-478A-9F6B-B5F1E8435043}" presName="Name9" presStyleLbl="parChTrans1D2" presStyleIdx="0" presStyleCnt="5"/>
      <dgm:spPr/>
    </dgm:pt>
    <dgm:pt modelId="{C8A4A350-F63E-45A0-B581-9DDEF5BFDF01}" type="pres">
      <dgm:prSet presAssocID="{0FD650E3-CE20-478A-9F6B-B5F1E8435043}" presName="connTx" presStyleLbl="parChTrans1D2" presStyleIdx="0" presStyleCnt="5"/>
      <dgm:spPr/>
    </dgm:pt>
    <dgm:pt modelId="{6EF3625D-955D-42F9-82F5-490B82E0BD70}" type="pres">
      <dgm:prSet presAssocID="{9F0BE87A-FDC9-415F-9C68-5217443CE1F2}" presName="node" presStyleLbl="node1" presStyleIdx="0" presStyleCnt="5">
        <dgm:presLayoutVars>
          <dgm:bulletEnabled val="1"/>
        </dgm:presLayoutVars>
      </dgm:prSet>
      <dgm:spPr/>
    </dgm:pt>
    <dgm:pt modelId="{267F37A3-AA5E-440E-A065-BCDB7C27E67C}" type="pres">
      <dgm:prSet presAssocID="{8785BA24-C925-45A3-9328-797E66F52E39}" presName="Name9" presStyleLbl="parChTrans1D2" presStyleIdx="1" presStyleCnt="5"/>
      <dgm:spPr/>
    </dgm:pt>
    <dgm:pt modelId="{48152E5A-14B1-41B2-B730-EC978ADFC393}" type="pres">
      <dgm:prSet presAssocID="{8785BA24-C925-45A3-9328-797E66F52E39}" presName="connTx" presStyleLbl="parChTrans1D2" presStyleIdx="1" presStyleCnt="5"/>
      <dgm:spPr/>
    </dgm:pt>
    <dgm:pt modelId="{BAC1D6FC-03A8-40ED-8F47-669A92477E91}" type="pres">
      <dgm:prSet presAssocID="{627F5EE3-99CE-48CA-9DC6-61E4BBD3F591}" presName="node" presStyleLbl="node1" presStyleIdx="1" presStyleCnt="5">
        <dgm:presLayoutVars>
          <dgm:bulletEnabled val="1"/>
        </dgm:presLayoutVars>
      </dgm:prSet>
      <dgm:spPr/>
    </dgm:pt>
    <dgm:pt modelId="{CC4A431D-F587-4E05-9CDF-DE6C3DA0A52E}" type="pres">
      <dgm:prSet presAssocID="{F5FBA202-E963-4125-A278-1D5CF2664E2C}" presName="Name9" presStyleLbl="parChTrans1D2" presStyleIdx="2" presStyleCnt="5"/>
      <dgm:spPr/>
    </dgm:pt>
    <dgm:pt modelId="{BDA7EADC-195D-4017-97A0-D16F7F6D4C9A}" type="pres">
      <dgm:prSet presAssocID="{F5FBA202-E963-4125-A278-1D5CF2664E2C}" presName="connTx" presStyleLbl="parChTrans1D2" presStyleIdx="2" presStyleCnt="5"/>
      <dgm:spPr/>
    </dgm:pt>
    <dgm:pt modelId="{F7983565-4F2B-44AC-9175-DC0B8C35C872}" type="pres">
      <dgm:prSet presAssocID="{936B2812-1A66-411E-910B-74CBAB06EA28}" presName="node" presStyleLbl="node1" presStyleIdx="2" presStyleCnt="5">
        <dgm:presLayoutVars>
          <dgm:bulletEnabled val="1"/>
        </dgm:presLayoutVars>
      </dgm:prSet>
      <dgm:spPr/>
    </dgm:pt>
    <dgm:pt modelId="{B2017051-374A-4AA7-911D-FD3FD6E4FD06}" type="pres">
      <dgm:prSet presAssocID="{FD147C6D-0A7A-4620-AC7C-8648A92B3E6D}" presName="Name9" presStyleLbl="parChTrans1D2" presStyleIdx="3" presStyleCnt="5"/>
      <dgm:spPr/>
    </dgm:pt>
    <dgm:pt modelId="{168869D6-F859-42AE-9EC7-6D254D5873AA}" type="pres">
      <dgm:prSet presAssocID="{FD147C6D-0A7A-4620-AC7C-8648A92B3E6D}" presName="connTx" presStyleLbl="parChTrans1D2" presStyleIdx="3" presStyleCnt="5"/>
      <dgm:spPr/>
    </dgm:pt>
    <dgm:pt modelId="{8D2E8944-A9A8-4FA4-9645-5EE1EFEF2E6F}" type="pres">
      <dgm:prSet presAssocID="{F8DBCFD5-EDF9-4488-BFA1-0A6F81914995}" presName="node" presStyleLbl="node1" presStyleIdx="3" presStyleCnt="5">
        <dgm:presLayoutVars>
          <dgm:bulletEnabled val="1"/>
        </dgm:presLayoutVars>
      </dgm:prSet>
      <dgm:spPr/>
    </dgm:pt>
    <dgm:pt modelId="{98FDA9DD-8CD5-45AA-B17A-B98763C1ACB5}" type="pres">
      <dgm:prSet presAssocID="{99DEF4CA-F93E-4C7C-83AC-A645FD31B6B2}" presName="Name9" presStyleLbl="parChTrans1D2" presStyleIdx="4" presStyleCnt="5"/>
      <dgm:spPr/>
    </dgm:pt>
    <dgm:pt modelId="{3E7ED4A4-C6A3-4F17-BB41-8428FF304598}" type="pres">
      <dgm:prSet presAssocID="{99DEF4CA-F93E-4C7C-83AC-A645FD31B6B2}" presName="connTx" presStyleLbl="parChTrans1D2" presStyleIdx="4" presStyleCnt="5"/>
      <dgm:spPr/>
    </dgm:pt>
    <dgm:pt modelId="{8CCFC284-1F95-44A3-81C3-E531A4694931}" type="pres">
      <dgm:prSet presAssocID="{800D81A9-40F5-4F0F-82DE-4610D258994F}" presName="node" presStyleLbl="node1" presStyleIdx="4" presStyleCnt="5">
        <dgm:presLayoutVars>
          <dgm:bulletEnabled val="1"/>
        </dgm:presLayoutVars>
      </dgm:prSet>
      <dgm:spPr/>
    </dgm:pt>
  </dgm:ptLst>
  <dgm:cxnLst>
    <dgm:cxn modelId="{65137D0D-0996-4753-AD70-4502CBF4D907}" srcId="{217C140E-69F6-4A13-98D0-57802C7C9528}" destId="{8847A203-4B35-42B9-9014-2207EFCA885B}" srcOrd="0" destOrd="0" parTransId="{5D5A13FD-8B27-4C69-A9B4-DF22754D087A}" sibTransId="{FC4BD1C2-351A-4EE5-9726-1836BBFD9F08}"/>
    <dgm:cxn modelId="{7CC14410-2CDC-4783-817C-AFD8326FD5E1}" srcId="{8847A203-4B35-42B9-9014-2207EFCA885B}" destId="{936B2812-1A66-411E-910B-74CBAB06EA28}" srcOrd="2" destOrd="0" parTransId="{F5FBA202-E963-4125-A278-1D5CF2664E2C}" sibTransId="{2C0F5518-7A9C-472C-A706-F8CEDDEA14E1}"/>
    <dgm:cxn modelId="{51FC6912-094F-4C35-8F61-0242174C2E1E}" type="presOf" srcId="{8785BA24-C925-45A3-9328-797E66F52E39}" destId="{267F37A3-AA5E-440E-A065-BCDB7C27E67C}" srcOrd="0" destOrd="0" presId="urn:microsoft.com/office/officeart/2005/8/layout/radial1"/>
    <dgm:cxn modelId="{4A6FBF32-290E-47F6-B32D-D32B45ACDA02}" type="presOf" srcId="{F5FBA202-E963-4125-A278-1D5CF2664E2C}" destId="{BDA7EADC-195D-4017-97A0-D16F7F6D4C9A}" srcOrd="1" destOrd="0" presId="urn:microsoft.com/office/officeart/2005/8/layout/radial1"/>
    <dgm:cxn modelId="{81DC3C60-1255-462C-9B98-C128D420E84F}" type="presOf" srcId="{0FD650E3-CE20-478A-9F6B-B5F1E8435043}" destId="{C8A4A350-F63E-45A0-B581-9DDEF5BFDF01}" srcOrd="1" destOrd="0" presId="urn:microsoft.com/office/officeart/2005/8/layout/radial1"/>
    <dgm:cxn modelId="{A5188960-6B74-440E-875B-953EA1F0A9E4}" srcId="{8847A203-4B35-42B9-9014-2207EFCA885B}" destId="{627F5EE3-99CE-48CA-9DC6-61E4BBD3F591}" srcOrd="1" destOrd="0" parTransId="{8785BA24-C925-45A3-9328-797E66F52E39}" sibTransId="{BF8C045A-7BDC-447B-B06F-338A9C619821}"/>
    <dgm:cxn modelId="{F5557864-C07F-40E0-8145-0BB50FEFC6C0}" type="presOf" srcId="{F8DBCFD5-EDF9-4488-BFA1-0A6F81914995}" destId="{8D2E8944-A9A8-4FA4-9645-5EE1EFEF2E6F}" srcOrd="0" destOrd="0" presId="urn:microsoft.com/office/officeart/2005/8/layout/radial1"/>
    <dgm:cxn modelId="{37415366-0754-4CCD-8973-9431BED71442}" type="presOf" srcId="{217C140E-69F6-4A13-98D0-57802C7C9528}" destId="{54C4EF7F-A6C7-4EDF-AC7D-B8762AE7B4D8}" srcOrd="0" destOrd="0" presId="urn:microsoft.com/office/officeart/2005/8/layout/radial1"/>
    <dgm:cxn modelId="{C2D34047-45B6-4DAD-B96C-78B92E83360B}" type="presOf" srcId="{0FD650E3-CE20-478A-9F6B-B5F1E8435043}" destId="{4A9965CD-393D-4566-AFED-FB77BEF9230E}" srcOrd="0" destOrd="0" presId="urn:microsoft.com/office/officeart/2005/8/layout/radial1"/>
    <dgm:cxn modelId="{AB38AF67-A4D8-4FE7-BD48-A745B2F953C3}" type="presOf" srcId="{F5FBA202-E963-4125-A278-1D5CF2664E2C}" destId="{CC4A431D-F587-4E05-9CDF-DE6C3DA0A52E}" srcOrd="0" destOrd="0" presId="urn:microsoft.com/office/officeart/2005/8/layout/radial1"/>
    <dgm:cxn modelId="{1AFB314A-3F11-4B4E-A575-3C40FC626207}" type="presOf" srcId="{936B2812-1A66-411E-910B-74CBAB06EA28}" destId="{F7983565-4F2B-44AC-9175-DC0B8C35C872}" srcOrd="0" destOrd="0" presId="urn:microsoft.com/office/officeart/2005/8/layout/radial1"/>
    <dgm:cxn modelId="{4AD3314F-A7A6-4BA4-8C02-274812FD0C6A}" srcId="{8847A203-4B35-42B9-9014-2207EFCA885B}" destId="{9F0BE87A-FDC9-415F-9C68-5217443CE1F2}" srcOrd="0" destOrd="0" parTransId="{0FD650E3-CE20-478A-9F6B-B5F1E8435043}" sibTransId="{4778A870-1803-4CC3-9CA1-401FC51978B0}"/>
    <dgm:cxn modelId="{DACFAD71-9B77-4D6E-8941-A396714F470D}" type="presOf" srcId="{FD147C6D-0A7A-4620-AC7C-8648A92B3E6D}" destId="{168869D6-F859-42AE-9EC7-6D254D5873AA}" srcOrd="1" destOrd="0" presId="urn:microsoft.com/office/officeart/2005/8/layout/radial1"/>
    <dgm:cxn modelId="{933C3A73-C31D-4F47-A579-969B01BA8EE7}" type="presOf" srcId="{800D81A9-40F5-4F0F-82DE-4610D258994F}" destId="{8CCFC284-1F95-44A3-81C3-E531A4694931}" srcOrd="0" destOrd="0" presId="urn:microsoft.com/office/officeart/2005/8/layout/radial1"/>
    <dgm:cxn modelId="{EA786C56-1850-4304-8E7A-02CCD42894D1}" type="presOf" srcId="{99DEF4CA-F93E-4C7C-83AC-A645FD31B6B2}" destId="{98FDA9DD-8CD5-45AA-B17A-B98763C1ACB5}" srcOrd="0" destOrd="0" presId="urn:microsoft.com/office/officeart/2005/8/layout/radial1"/>
    <dgm:cxn modelId="{320ACA83-709C-43D6-955B-5B01EF4821F3}" type="presOf" srcId="{627F5EE3-99CE-48CA-9DC6-61E4BBD3F591}" destId="{BAC1D6FC-03A8-40ED-8F47-669A92477E91}" srcOrd="0" destOrd="0" presId="urn:microsoft.com/office/officeart/2005/8/layout/radial1"/>
    <dgm:cxn modelId="{3F214595-214C-475B-A4BA-0766A3BB2E52}" type="presOf" srcId="{8785BA24-C925-45A3-9328-797E66F52E39}" destId="{48152E5A-14B1-41B2-B730-EC978ADFC393}" srcOrd="1" destOrd="0" presId="urn:microsoft.com/office/officeart/2005/8/layout/radial1"/>
    <dgm:cxn modelId="{445623C4-D313-4B5B-9DF0-7B59208B0F02}" type="presOf" srcId="{99DEF4CA-F93E-4C7C-83AC-A645FD31B6B2}" destId="{3E7ED4A4-C6A3-4F17-BB41-8428FF304598}" srcOrd="1" destOrd="0" presId="urn:microsoft.com/office/officeart/2005/8/layout/radial1"/>
    <dgm:cxn modelId="{725905C8-9D44-40EE-9E10-C8433367F715}" type="presOf" srcId="{FD147C6D-0A7A-4620-AC7C-8648A92B3E6D}" destId="{B2017051-374A-4AA7-911D-FD3FD6E4FD06}" srcOrd="0" destOrd="0" presId="urn:microsoft.com/office/officeart/2005/8/layout/radial1"/>
    <dgm:cxn modelId="{5F1EAACE-6028-4251-8B26-3BA9194E05FE}" type="presOf" srcId="{9F0BE87A-FDC9-415F-9C68-5217443CE1F2}" destId="{6EF3625D-955D-42F9-82F5-490B82E0BD70}" srcOrd="0" destOrd="0" presId="urn:microsoft.com/office/officeart/2005/8/layout/radial1"/>
    <dgm:cxn modelId="{CE8235E1-79EE-4714-915B-441653A8ABC6}" srcId="{8847A203-4B35-42B9-9014-2207EFCA885B}" destId="{800D81A9-40F5-4F0F-82DE-4610D258994F}" srcOrd="4" destOrd="0" parTransId="{99DEF4CA-F93E-4C7C-83AC-A645FD31B6B2}" sibTransId="{507C7800-D104-4032-A44B-64AAA2819C7D}"/>
    <dgm:cxn modelId="{8BDA99E1-C989-4BD5-AD42-A07910A48F43}" type="presOf" srcId="{8847A203-4B35-42B9-9014-2207EFCA885B}" destId="{7B800B71-3BBE-44F9-835D-EED039EB52BF}" srcOrd="0" destOrd="0" presId="urn:microsoft.com/office/officeart/2005/8/layout/radial1"/>
    <dgm:cxn modelId="{29BEEBF1-0998-49BE-8FE4-4F5F447219EA}" srcId="{8847A203-4B35-42B9-9014-2207EFCA885B}" destId="{F8DBCFD5-EDF9-4488-BFA1-0A6F81914995}" srcOrd="3" destOrd="0" parTransId="{FD147C6D-0A7A-4620-AC7C-8648A92B3E6D}" sibTransId="{202A7458-71CD-4954-AED7-E16D6F4E9DC5}"/>
    <dgm:cxn modelId="{ECCE37A7-275F-46E3-B315-F483FDEC8DB1}" type="presParOf" srcId="{54C4EF7F-A6C7-4EDF-AC7D-B8762AE7B4D8}" destId="{7B800B71-3BBE-44F9-835D-EED039EB52BF}" srcOrd="0" destOrd="0" presId="urn:microsoft.com/office/officeart/2005/8/layout/radial1"/>
    <dgm:cxn modelId="{C0BAA9F2-AA74-4F66-8FC0-702E08969CB2}" type="presParOf" srcId="{54C4EF7F-A6C7-4EDF-AC7D-B8762AE7B4D8}" destId="{4A9965CD-393D-4566-AFED-FB77BEF9230E}" srcOrd="1" destOrd="0" presId="urn:microsoft.com/office/officeart/2005/8/layout/radial1"/>
    <dgm:cxn modelId="{EBABB0B8-0336-47C3-AC2F-19F620A0BDD3}" type="presParOf" srcId="{4A9965CD-393D-4566-AFED-FB77BEF9230E}" destId="{C8A4A350-F63E-45A0-B581-9DDEF5BFDF01}" srcOrd="0" destOrd="0" presId="urn:microsoft.com/office/officeart/2005/8/layout/radial1"/>
    <dgm:cxn modelId="{B81B59F4-F9AA-4A24-9E99-96AA66F48689}" type="presParOf" srcId="{54C4EF7F-A6C7-4EDF-AC7D-B8762AE7B4D8}" destId="{6EF3625D-955D-42F9-82F5-490B82E0BD70}" srcOrd="2" destOrd="0" presId="urn:microsoft.com/office/officeart/2005/8/layout/radial1"/>
    <dgm:cxn modelId="{2B6F8075-7223-4A2E-BCB8-8F8B7916D659}" type="presParOf" srcId="{54C4EF7F-A6C7-4EDF-AC7D-B8762AE7B4D8}" destId="{267F37A3-AA5E-440E-A065-BCDB7C27E67C}" srcOrd="3" destOrd="0" presId="urn:microsoft.com/office/officeart/2005/8/layout/radial1"/>
    <dgm:cxn modelId="{E21E871F-C04A-4316-8BB2-9E2A2E858849}" type="presParOf" srcId="{267F37A3-AA5E-440E-A065-BCDB7C27E67C}" destId="{48152E5A-14B1-41B2-B730-EC978ADFC393}" srcOrd="0" destOrd="0" presId="urn:microsoft.com/office/officeart/2005/8/layout/radial1"/>
    <dgm:cxn modelId="{E73A0B37-099B-4067-87EA-77E54C275B93}" type="presParOf" srcId="{54C4EF7F-A6C7-4EDF-AC7D-B8762AE7B4D8}" destId="{BAC1D6FC-03A8-40ED-8F47-669A92477E91}" srcOrd="4" destOrd="0" presId="urn:microsoft.com/office/officeart/2005/8/layout/radial1"/>
    <dgm:cxn modelId="{82E8AF05-C36F-44AC-A2BF-C737ECF44782}" type="presParOf" srcId="{54C4EF7F-A6C7-4EDF-AC7D-B8762AE7B4D8}" destId="{CC4A431D-F587-4E05-9CDF-DE6C3DA0A52E}" srcOrd="5" destOrd="0" presId="urn:microsoft.com/office/officeart/2005/8/layout/radial1"/>
    <dgm:cxn modelId="{C73EDDBA-4E8C-48C8-8C3A-066BD31974C8}" type="presParOf" srcId="{CC4A431D-F587-4E05-9CDF-DE6C3DA0A52E}" destId="{BDA7EADC-195D-4017-97A0-D16F7F6D4C9A}" srcOrd="0" destOrd="0" presId="urn:microsoft.com/office/officeart/2005/8/layout/radial1"/>
    <dgm:cxn modelId="{CF0F788C-62F5-4E28-8289-9BA74E397EAF}" type="presParOf" srcId="{54C4EF7F-A6C7-4EDF-AC7D-B8762AE7B4D8}" destId="{F7983565-4F2B-44AC-9175-DC0B8C35C872}" srcOrd="6" destOrd="0" presId="urn:microsoft.com/office/officeart/2005/8/layout/radial1"/>
    <dgm:cxn modelId="{5E7A6BEF-B6E0-4623-AB2E-3522FF23580E}" type="presParOf" srcId="{54C4EF7F-A6C7-4EDF-AC7D-B8762AE7B4D8}" destId="{B2017051-374A-4AA7-911D-FD3FD6E4FD06}" srcOrd="7" destOrd="0" presId="urn:microsoft.com/office/officeart/2005/8/layout/radial1"/>
    <dgm:cxn modelId="{A73CC857-A099-486F-82FC-9C35CA8DFACB}" type="presParOf" srcId="{B2017051-374A-4AA7-911D-FD3FD6E4FD06}" destId="{168869D6-F859-42AE-9EC7-6D254D5873AA}" srcOrd="0" destOrd="0" presId="urn:microsoft.com/office/officeart/2005/8/layout/radial1"/>
    <dgm:cxn modelId="{DD7EE4E1-DF21-495F-9C2F-C1C9CF8BDCB4}" type="presParOf" srcId="{54C4EF7F-A6C7-4EDF-AC7D-B8762AE7B4D8}" destId="{8D2E8944-A9A8-4FA4-9645-5EE1EFEF2E6F}" srcOrd="8" destOrd="0" presId="urn:microsoft.com/office/officeart/2005/8/layout/radial1"/>
    <dgm:cxn modelId="{29D5060F-CFAA-4979-82D7-4FD420E00341}" type="presParOf" srcId="{54C4EF7F-A6C7-4EDF-AC7D-B8762AE7B4D8}" destId="{98FDA9DD-8CD5-45AA-B17A-B98763C1ACB5}" srcOrd="9" destOrd="0" presId="urn:microsoft.com/office/officeart/2005/8/layout/radial1"/>
    <dgm:cxn modelId="{8B90D37A-FDEE-4F75-A146-17FD91E24C9E}" type="presParOf" srcId="{98FDA9DD-8CD5-45AA-B17A-B98763C1ACB5}" destId="{3E7ED4A4-C6A3-4F17-BB41-8428FF304598}" srcOrd="0" destOrd="0" presId="urn:microsoft.com/office/officeart/2005/8/layout/radial1"/>
    <dgm:cxn modelId="{35D70642-5475-4EE9-8710-D7871B8E7E60}" type="presParOf" srcId="{54C4EF7F-A6C7-4EDF-AC7D-B8762AE7B4D8}" destId="{8CCFC284-1F95-44A3-81C3-E531A4694931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55BAE9F0-0153-47CC-80C5-58E73F101ED4}" type="doc">
      <dgm:prSet loTypeId="urn:microsoft.com/office/officeart/2005/8/layout/h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CA"/>
        </a:p>
      </dgm:t>
    </dgm:pt>
    <dgm:pt modelId="{3225F091-31B5-4156-817F-5E7F58412AA4}">
      <dgm:prSet phldrT="[Text]"/>
      <dgm:spPr/>
      <dgm:t>
        <a:bodyPr/>
        <a:lstStyle/>
        <a:p>
          <a:r>
            <a:rPr lang="en-CA" dirty="0"/>
            <a:t>Schedule</a:t>
          </a:r>
        </a:p>
      </dgm:t>
    </dgm:pt>
    <dgm:pt modelId="{C0E8B62D-132F-4366-95C1-88606F93768C}" type="parTrans" cxnId="{0E6099BE-90B0-437D-861E-9D0944DF531A}">
      <dgm:prSet/>
      <dgm:spPr/>
      <dgm:t>
        <a:bodyPr/>
        <a:lstStyle/>
        <a:p>
          <a:endParaRPr lang="en-CA"/>
        </a:p>
      </dgm:t>
    </dgm:pt>
    <dgm:pt modelId="{15C39BBA-3C4A-47E0-AA08-2F6536E02A54}" type="sibTrans" cxnId="{0E6099BE-90B0-437D-861E-9D0944DF531A}">
      <dgm:prSet/>
      <dgm:spPr/>
      <dgm:t>
        <a:bodyPr/>
        <a:lstStyle/>
        <a:p>
          <a:endParaRPr lang="en-CA"/>
        </a:p>
      </dgm:t>
    </dgm:pt>
    <dgm:pt modelId="{22D34AA7-7EFF-4D8B-92C7-AA3A774D646C}">
      <dgm:prSet phldrT="[Text]"/>
      <dgm:spPr/>
      <dgm:t>
        <a:bodyPr/>
        <a:lstStyle/>
        <a:p>
          <a:r>
            <a:rPr lang="en-CA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+mn-ea"/>
              <a:cs typeface="+mn-cs"/>
            </a:rPr>
            <a:t>Overall schedule is reduced</a:t>
          </a:r>
          <a:endParaRPr lang="en-CA" dirty="0"/>
        </a:p>
      </dgm:t>
    </dgm:pt>
    <dgm:pt modelId="{75866E17-F423-4A0E-B6B3-4F0975D0C573}" type="parTrans" cxnId="{1C79454C-E372-4A7D-8B16-FCF14C900684}">
      <dgm:prSet/>
      <dgm:spPr/>
      <dgm:t>
        <a:bodyPr/>
        <a:lstStyle/>
        <a:p>
          <a:endParaRPr lang="en-CA"/>
        </a:p>
      </dgm:t>
    </dgm:pt>
    <dgm:pt modelId="{B8BDC7B4-81C2-43CB-AFB5-539F4F943A12}" type="sibTrans" cxnId="{1C79454C-E372-4A7D-8B16-FCF14C900684}">
      <dgm:prSet/>
      <dgm:spPr/>
      <dgm:t>
        <a:bodyPr/>
        <a:lstStyle/>
        <a:p>
          <a:endParaRPr lang="en-CA"/>
        </a:p>
      </dgm:t>
    </dgm:pt>
    <dgm:pt modelId="{2AAACA3F-BCA3-42D4-97EC-FE002C4D22B7}">
      <dgm:prSet phldrT="[Text]"/>
      <dgm:spPr/>
      <dgm:t>
        <a:bodyPr/>
        <a:lstStyle/>
        <a:p>
          <a:r>
            <a:rPr lang="en-CA" dirty="0"/>
            <a:t>Cost</a:t>
          </a:r>
        </a:p>
      </dgm:t>
    </dgm:pt>
    <dgm:pt modelId="{7100A97B-0CE3-4384-A851-3D22EBB7CFE4}" type="parTrans" cxnId="{5A22F7C0-4A9D-4E60-967E-81B00DED97D4}">
      <dgm:prSet/>
      <dgm:spPr/>
      <dgm:t>
        <a:bodyPr/>
        <a:lstStyle/>
        <a:p>
          <a:endParaRPr lang="en-CA"/>
        </a:p>
      </dgm:t>
    </dgm:pt>
    <dgm:pt modelId="{2403CA05-CA80-44AD-8B02-DC191CC13438}" type="sibTrans" cxnId="{5A22F7C0-4A9D-4E60-967E-81B00DED97D4}">
      <dgm:prSet/>
      <dgm:spPr/>
      <dgm:t>
        <a:bodyPr/>
        <a:lstStyle/>
        <a:p>
          <a:endParaRPr lang="en-CA"/>
        </a:p>
      </dgm:t>
    </dgm:pt>
    <dgm:pt modelId="{4CAF6648-44CE-454A-B137-2044BF670C31}">
      <dgm:prSet phldrT="[Text]"/>
      <dgm:spPr/>
      <dgm:t>
        <a:bodyPr/>
        <a:lstStyle/>
        <a:p>
          <a:r>
            <a:rPr lang="en-CA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+mn-ea"/>
              <a:cs typeface="+mn-cs"/>
            </a:rPr>
            <a:t>More accurate budget (input from all parties)</a:t>
          </a:r>
          <a:endParaRPr lang="en-CA" dirty="0"/>
        </a:p>
      </dgm:t>
    </dgm:pt>
    <dgm:pt modelId="{5EBC2E71-C27C-4070-81FF-06A8B421311E}" type="parTrans" cxnId="{216A066D-6B5C-4C9E-BF79-CE52EE7A7B11}">
      <dgm:prSet/>
      <dgm:spPr/>
      <dgm:t>
        <a:bodyPr/>
        <a:lstStyle/>
        <a:p>
          <a:endParaRPr lang="en-CA"/>
        </a:p>
      </dgm:t>
    </dgm:pt>
    <dgm:pt modelId="{FB61A3EF-FE3F-43DE-8DAB-D9A9EE81D7FF}" type="sibTrans" cxnId="{216A066D-6B5C-4C9E-BF79-CE52EE7A7B11}">
      <dgm:prSet/>
      <dgm:spPr/>
      <dgm:t>
        <a:bodyPr/>
        <a:lstStyle/>
        <a:p>
          <a:endParaRPr lang="en-CA"/>
        </a:p>
      </dgm:t>
    </dgm:pt>
    <dgm:pt modelId="{6F62C995-CFB1-45F3-AD5F-DCF9B649C7A1}">
      <dgm:prSet phldrT="[Text]"/>
      <dgm:spPr/>
      <dgm:t>
        <a:bodyPr/>
        <a:lstStyle/>
        <a:p>
          <a:r>
            <a:rPr lang="en-CA" dirty="0"/>
            <a:t>Quality</a:t>
          </a:r>
        </a:p>
      </dgm:t>
    </dgm:pt>
    <dgm:pt modelId="{7FAF56FB-94C2-428A-A52D-2F3154667F8F}" type="parTrans" cxnId="{B3AF997E-FA28-4653-A277-8D9E1D923CCA}">
      <dgm:prSet/>
      <dgm:spPr/>
      <dgm:t>
        <a:bodyPr/>
        <a:lstStyle/>
        <a:p>
          <a:endParaRPr lang="en-CA"/>
        </a:p>
      </dgm:t>
    </dgm:pt>
    <dgm:pt modelId="{61946E6C-BF46-4BB2-857D-EDA2EC9E791B}" type="sibTrans" cxnId="{B3AF997E-FA28-4653-A277-8D9E1D923CCA}">
      <dgm:prSet/>
      <dgm:spPr/>
      <dgm:t>
        <a:bodyPr/>
        <a:lstStyle/>
        <a:p>
          <a:endParaRPr lang="en-CA"/>
        </a:p>
      </dgm:t>
    </dgm:pt>
    <dgm:pt modelId="{DBAA7397-6507-49E6-A61F-0A3DE1BB3C71}">
      <dgm:prSet phldrT="[Text]"/>
      <dgm:spPr/>
      <dgm:t>
        <a:bodyPr/>
        <a:lstStyle/>
        <a:p>
          <a:r>
            <a:rPr lang="en-CA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+mn-ea"/>
              <a:cs typeface="+mn-cs"/>
            </a:rPr>
            <a:t>Improved due to collaboration</a:t>
          </a:r>
          <a:endParaRPr lang="en-CA" dirty="0"/>
        </a:p>
      </dgm:t>
    </dgm:pt>
    <dgm:pt modelId="{ED1840D4-EB7A-455F-8623-7DA4DB9A71BD}" type="parTrans" cxnId="{DECCC500-EBB1-4AE1-B809-DAC37C18AE92}">
      <dgm:prSet/>
      <dgm:spPr/>
      <dgm:t>
        <a:bodyPr/>
        <a:lstStyle/>
        <a:p>
          <a:endParaRPr lang="en-CA"/>
        </a:p>
      </dgm:t>
    </dgm:pt>
    <dgm:pt modelId="{1829F852-F731-4DDB-8318-79DADE606F01}" type="sibTrans" cxnId="{DECCC500-EBB1-4AE1-B809-DAC37C18AE92}">
      <dgm:prSet/>
      <dgm:spPr/>
      <dgm:t>
        <a:bodyPr/>
        <a:lstStyle/>
        <a:p>
          <a:endParaRPr lang="en-CA"/>
        </a:p>
      </dgm:t>
    </dgm:pt>
    <dgm:pt modelId="{CCA13728-91CB-44DC-A291-347112974633}">
      <dgm:prSet/>
      <dgm:spPr/>
      <dgm:t>
        <a:bodyPr/>
        <a:lstStyle/>
        <a:p>
          <a:r>
            <a:rPr lang="en-CA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+mn-ea"/>
              <a:cs typeface="+mn-cs"/>
            </a:rPr>
            <a:t>Lengthier pre-construction/design phase, but shorter construction phase (minimized re-design time, BIM model)</a:t>
          </a:r>
        </a:p>
      </dgm:t>
    </dgm:pt>
    <dgm:pt modelId="{E2E9AF94-F0A1-4B1A-B2B9-49EEE1460B0C}" type="parTrans" cxnId="{475680B6-59A3-493F-B18B-B556E3A23D10}">
      <dgm:prSet/>
      <dgm:spPr/>
      <dgm:t>
        <a:bodyPr/>
        <a:lstStyle/>
        <a:p>
          <a:endParaRPr lang="en-CA"/>
        </a:p>
      </dgm:t>
    </dgm:pt>
    <dgm:pt modelId="{3D076AD3-E5DA-416D-BDA0-9262797EC611}" type="sibTrans" cxnId="{475680B6-59A3-493F-B18B-B556E3A23D10}">
      <dgm:prSet/>
      <dgm:spPr/>
      <dgm:t>
        <a:bodyPr/>
        <a:lstStyle/>
        <a:p>
          <a:endParaRPr lang="en-CA"/>
        </a:p>
      </dgm:t>
    </dgm:pt>
    <dgm:pt modelId="{3B0418A4-097F-45AA-A20C-36924982BDBF}">
      <dgm:prSet/>
      <dgm:spPr/>
      <dgm:t>
        <a:bodyPr/>
        <a:lstStyle/>
        <a:p>
          <a:r>
            <a:rPr lang="en-CA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+mn-ea"/>
              <a:cs typeface="+mn-cs"/>
            </a:rPr>
            <a:t>More accurate schedule (input from all parties)</a:t>
          </a:r>
        </a:p>
      </dgm:t>
    </dgm:pt>
    <dgm:pt modelId="{39C68AEB-4CB2-4EC8-B4AA-D2ACE9EA2820}" type="parTrans" cxnId="{B055746C-2EC9-425C-A27E-9E28250FA4DF}">
      <dgm:prSet/>
      <dgm:spPr/>
      <dgm:t>
        <a:bodyPr/>
        <a:lstStyle/>
        <a:p>
          <a:endParaRPr lang="en-CA"/>
        </a:p>
      </dgm:t>
    </dgm:pt>
    <dgm:pt modelId="{A55067A6-F9C0-421A-B34A-7C2B79C6A42C}" type="sibTrans" cxnId="{B055746C-2EC9-425C-A27E-9E28250FA4DF}">
      <dgm:prSet/>
      <dgm:spPr/>
      <dgm:t>
        <a:bodyPr/>
        <a:lstStyle/>
        <a:p>
          <a:endParaRPr lang="en-CA"/>
        </a:p>
      </dgm:t>
    </dgm:pt>
    <dgm:pt modelId="{3BC25EF4-A10A-4535-8B07-733816EBAD95}">
      <dgm:prSet/>
      <dgm:spPr/>
      <dgm:t>
        <a:bodyPr/>
        <a:lstStyle/>
        <a:p>
          <a:r>
            <a:rPr lang="en-CA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+mn-ea"/>
              <a:cs typeface="+mn-cs"/>
            </a:rPr>
            <a:t>Shared financial risks and rewards (not compulsory)</a:t>
          </a:r>
          <a:endParaRPr lang="en-CA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j-lt"/>
            <a:ea typeface="+mn-ea"/>
            <a:cs typeface="+mn-cs"/>
          </a:endParaRPr>
        </a:p>
      </dgm:t>
    </dgm:pt>
    <dgm:pt modelId="{3159A148-44E2-4054-916E-BCF4B16E97B7}" type="parTrans" cxnId="{A004A72B-B448-4373-B3C8-3446A781BE96}">
      <dgm:prSet/>
      <dgm:spPr/>
      <dgm:t>
        <a:bodyPr/>
        <a:lstStyle/>
        <a:p>
          <a:endParaRPr lang="en-CA"/>
        </a:p>
      </dgm:t>
    </dgm:pt>
    <dgm:pt modelId="{951DC0A3-EE08-438D-A60F-29B9F9DB039C}" type="sibTrans" cxnId="{A004A72B-B448-4373-B3C8-3446A781BE96}">
      <dgm:prSet/>
      <dgm:spPr/>
      <dgm:t>
        <a:bodyPr/>
        <a:lstStyle/>
        <a:p>
          <a:endParaRPr lang="en-CA"/>
        </a:p>
      </dgm:t>
    </dgm:pt>
    <dgm:pt modelId="{5B7448E4-5410-494B-BF31-872119FE6243}">
      <dgm:prSet/>
      <dgm:spPr/>
      <dgm:t>
        <a:bodyPr/>
        <a:lstStyle/>
        <a:p>
          <a:r>
            <a:rPr lang="en-CA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+mn-ea"/>
              <a:cs typeface="+mn-cs"/>
            </a:rPr>
            <a:t>E.g.: target cost with distribution of cost savings and cost overruns</a:t>
          </a:r>
          <a:endParaRPr lang="en-CA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j-lt"/>
            <a:ea typeface="+mn-ea"/>
            <a:cs typeface="+mn-cs"/>
          </a:endParaRPr>
        </a:p>
      </dgm:t>
    </dgm:pt>
    <dgm:pt modelId="{B599529C-27FC-43DB-BBE7-C92D09B240C8}" type="parTrans" cxnId="{C018C018-849A-4949-90C0-B2E5C598082C}">
      <dgm:prSet/>
      <dgm:spPr/>
      <dgm:t>
        <a:bodyPr/>
        <a:lstStyle/>
        <a:p>
          <a:endParaRPr lang="en-CA"/>
        </a:p>
      </dgm:t>
    </dgm:pt>
    <dgm:pt modelId="{F51D8BCD-A324-4973-8150-0A2F6E11AE05}" type="sibTrans" cxnId="{C018C018-849A-4949-90C0-B2E5C598082C}">
      <dgm:prSet/>
      <dgm:spPr/>
      <dgm:t>
        <a:bodyPr/>
        <a:lstStyle/>
        <a:p>
          <a:endParaRPr lang="en-CA"/>
        </a:p>
      </dgm:t>
    </dgm:pt>
    <dgm:pt modelId="{C38BA080-88B1-4CF8-B30D-0B0AFF851292}">
      <dgm:prSet/>
      <dgm:spPr/>
      <dgm:t>
        <a:bodyPr/>
        <a:lstStyle/>
        <a:p>
          <a:r>
            <a:rPr lang="en-CA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+mn-ea"/>
              <a:cs typeface="+mn-cs"/>
            </a:rPr>
            <a:t>E.g.: profit pool (Owner’s contingency and team members’ profit margins)</a:t>
          </a:r>
        </a:p>
      </dgm:t>
    </dgm:pt>
    <dgm:pt modelId="{C98A5B45-9571-4968-A474-F74ED3F57420}" type="parTrans" cxnId="{03341305-398C-4F2C-9EF8-71A5EA5C8215}">
      <dgm:prSet/>
      <dgm:spPr/>
      <dgm:t>
        <a:bodyPr/>
        <a:lstStyle/>
        <a:p>
          <a:endParaRPr lang="en-CA"/>
        </a:p>
      </dgm:t>
    </dgm:pt>
    <dgm:pt modelId="{B590153C-AE40-43F6-91FA-950553E0C069}" type="sibTrans" cxnId="{03341305-398C-4F2C-9EF8-71A5EA5C8215}">
      <dgm:prSet/>
      <dgm:spPr/>
      <dgm:t>
        <a:bodyPr/>
        <a:lstStyle/>
        <a:p>
          <a:endParaRPr lang="en-CA"/>
        </a:p>
      </dgm:t>
    </dgm:pt>
    <dgm:pt modelId="{DF678C87-A815-44B2-9CE4-55DFB2809C62}" type="pres">
      <dgm:prSet presAssocID="{55BAE9F0-0153-47CC-80C5-58E73F101ED4}" presName="Name0" presStyleCnt="0">
        <dgm:presLayoutVars>
          <dgm:dir/>
          <dgm:animLvl val="lvl"/>
          <dgm:resizeHandles val="exact"/>
        </dgm:presLayoutVars>
      </dgm:prSet>
      <dgm:spPr/>
    </dgm:pt>
    <dgm:pt modelId="{D19A9BA4-E8C6-4353-90E1-CDF62B42B2A2}" type="pres">
      <dgm:prSet presAssocID="{3225F091-31B5-4156-817F-5E7F58412AA4}" presName="composite" presStyleCnt="0"/>
      <dgm:spPr/>
    </dgm:pt>
    <dgm:pt modelId="{3DD91113-4430-4A3C-9F7E-02B892F334C8}" type="pres">
      <dgm:prSet presAssocID="{3225F091-31B5-4156-817F-5E7F58412AA4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BF00723E-03B4-4D65-BBC0-A6075296DBF3}" type="pres">
      <dgm:prSet presAssocID="{3225F091-31B5-4156-817F-5E7F58412AA4}" presName="desTx" presStyleLbl="alignAccFollowNode1" presStyleIdx="0" presStyleCnt="3">
        <dgm:presLayoutVars>
          <dgm:bulletEnabled val="1"/>
        </dgm:presLayoutVars>
      </dgm:prSet>
      <dgm:spPr/>
    </dgm:pt>
    <dgm:pt modelId="{416A873A-C471-4FEA-8B8C-B1E844FA7624}" type="pres">
      <dgm:prSet presAssocID="{15C39BBA-3C4A-47E0-AA08-2F6536E02A54}" presName="space" presStyleCnt="0"/>
      <dgm:spPr/>
    </dgm:pt>
    <dgm:pt modelId="{FAE4E4E4-35EA-4904-9279-1170F990FA21}" type="pres">
      <dgm:prSet presAssocID="{2AAACA3F-BCA3-42D4-97EC-FE002C4D22B7}" presName="composite" presStyleCnt="0"/>
      <dgm:spPr/>
    </dgm:pt>
    <dgm:pt modelId="{89F92F6E-46F2-41B3-A1FF-4EB84F668E68}" type="pres">
      <dgm:prSet presAssocID="{2AAACA3F-BCA3-42D4-97EC-FE002C4D22B7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0B038DEE-62B0-4038-B188-5F8EB8BEE30F}" type="pres">
      <dgm:prSet presAssocID="{2AAACA3F-BCA3-42D4-97EC-FE002C4D22B7}" presName="desTx" presStyleLbl="alignAccFollowNode1" presStyleIdx="1" presStyleCnt="3" custLinFactNeighborX="0" custLinFactNeighborY="-51">
        <dgm:presLayoutVars>
          <dgm:bulletEnabled val="1"/>
        </dgm:presLayoutVars>
      </dgm:prSet>
      <dgm:spPr/>
    </dgm:pt>
    <dgm:pt modelId="{1DD2D6FA-A60E-453D-8194-5DD0503314B4}" type="pres">
      <dgm:prSet presAssocID="{2403CA05-CA80-44AD-8B02-DC191CC13438}" presName="space" presStyleCnt="0"/>
      <dgm:spPr/>
    </dgm:pt>
    <dgm:pt modelId="{B9610BEF-013A-4396-8552-2E2AB76124E3}" type="pres">
      <dgm:prSet presAssocID="{6F62C995-CFB1-45F3-AD5F-DCF9B649C7A1}" presName="composite" presStyleCnt="0"/>
      <dgm:spPr/>
    </dgm:pt>
    <dgm:pt modelId="{46725330-0CEF-49F6-A591-12E75A327F1F}" type="pres">
      <dgm:prSet presAssocID="{6F62C995-CFB1-45F3-AD5F-DCF9B649C7A1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FA140F4E-868E-426D-94BA-96D6F67CC4BD}" type="pres">
      <dgm:prSet presAssocID="{6F62C995-CFB1-45F3-AD5F-DCF9B649C7A1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DECCC500-EBB1-4AE1-B809-DAC37C18AE92}" srcId="{6F62C995-CFB1-45F3-AD5F-DCF9B649C7A1}" destId="{DBAA7397-6507-49E6-A61F-0A3DE1BB3C71}" srcOrd="0" destOrd="0" parTransId="{ED1840D4-EB7A-455F-8623-7DA4DB9A71BD}" sibTransId="{1829F852-F731-4DDB-8318-79DADE606F01}"/>
    <dgm:cxn modelId="{03341305-398C-4F2C-9EF8-71A5EA5C8215}" srcId="{2AAACA3F-BCA3-42D4-97EC-FE002C4D22B7}" destId="{C38BA080-88B1-4CF8-B30D-0B0AFF851292}" srcOrd="3" destOrd="0" parTransId="{C98A5B45-9571-4968-A474-F74ED3F57420}" sibTransId="{B590153C-AE40-43F6-91FA-950553E0C069}"/>
    <dgm:cxn modelId="{2337E309-987E-402A-8BFC-97FB486A243C}" type="presOf" srcId="{5B7448E4-5410-494B-BF31-872119FE6243}" destId="{0B038DEE-62B0-4038-B188-5F8EB8BEE30F}" srcOrd="0" destOrd="2" presId="urn:microsoft.com/office/officeart/2005/8/layout/hList1"/>
    <dgm:cxn modelId="{F4ED4F0E-21B0-4FC3-A415-DDED29AA62AA}" type="presOf" srcId="{DBAA7397-6507-49E6-A61F-0A3DE1BB3C71}" destId="{FA140F4E-868E-426D-94BA-96D6F67CC4BD}" srcOrd="0" destOrd="0" presId="urn:microsoft.com/office/officeart/2005/8/layout/hList1"/>
    <dgm:cxn modelId="{8B99B210-DC60-41C4-8CD1-B251E62B0931}" type="presOf" srcId="{55BAE9F0-0153-47CC-80C5-58E73F101ED4}" destId="{DF678C87-A815-44B2-9CE4-55DFB2809C62}" srcOrd="0" destOrd="0" presId="urn:microsoft.com/office/officeart/2005/8/layout/hList1"/>
    <dgm:cxn modelId="{C018C018-849A-4949-90C0-B2E5C598082C}" srcId="{2AAACA3F-BCA3-42D4-97EC-FE002C4D22B7}" destId="{5B7448E4-5410-494B-BF31-872119FE6243}" srcOrd="2" destOrd="0" parTransId="{B599529C-27FC-43DB-BBE7-C92D09B240C8}" sibTransId="{F51D8BCD-A324-4973-8150-0A2F6E11AE05}"/>
    <dgm:cxn modelId="{F5D74822-ABCB-4694-A5EC-A390CDAA7AB3}" type="presOf" srcId="{2AAACA3F-BCA3-42D4-97EC-FE002C4D22B7}" destId="{89F92F6E-46F2-41B3-A1FF-4EB84F668E68}" srcOrd="0" destOrd="0" presId="urn:microsoft.com/office/officeart/2005/8/layout/hList1"/>
    <dgm:cxn modelId="{16958D2B-E389-4470-BACF-2F416C4266DC}" type="presOf" srcId="{6F62C995-CFB1-45F3-AD5F-DCF9B649C7A1}" destId="{46725330-0CEF-49F6-A591-12E75A327F1F}" srcOrd="0" destOrd="0" presId="urn:microsoft.com/office/officeart/2005/8/layout/hList1"/>
    <dgm:cxn modelId="{A004A72B-B448-4373-B3C8-3446A781BE96}" srcId="{2AAACA3F-BCA3-42D4-97EC-FE002C4D22B7}" destId="{3BC25EF4-A10A-4535-8B07-733816EBAD95}" srcOrd="1" destOrd="0" parTransId="{3159A148-44E2-4054-916E-BCF4B16E97B7}" sibTransId="{951DC0A3-EE08-438D-A60F-29B9F9DB039C}"/>
    <dgm:cxn modelId="{355C0F43-108F-4565-BCDF-1B838EAB8E54}" type="presOf" srcId="{22D34AA7-7EFF-4D8B-92C7-AA3A774D646C}" destId="{BF00723E-03B4-4D65-BBC0-A6075296DBF3}" srcOrd="0" destOrd="0" presId="urn:microsoft.com/office/officeart/2005/8/layout/hList1"/>
    <dgm:cxn modelId="{57048447-9940-4240-B7B0-4B306E4FC9E7}" type="presOf" srcId="{3B0418A4-097F-45AA-A20C-36924982BDBF}" destId="{BF00723E-03B4-4D65-BBC0-A6075296DBF3}" srcOrd="0" destOrd="2" presId="urn:microsoft.com/office/officeart/2005/8/layout/hList1"/>
    <dgm:cxn modelId="{1C79454C-E372-4A7D-8B16-FCF14C900684}" srcId="{3225F091-31B5-4156-817F-5E7F58412AA4}" destId="{22D34AA7-7EFF-4D8B-92C7-AA3A774D646C}" srcOrd="0" destOrd="0" parTransId="{75866E17-F423-4A0E-B6B3-4F0975D0C573}" sibTransId="{B8BDC7B4-81C2-43CB-AFB5-539F4F943A12}"/>
    <dgm:cxn modelId="{B055746C-2EC9-425C-A27E-9E28250FA4DF}" srcId="{3225F091-31B5-4156-817F-5E7F58412AA4}" destId="{3B0418A4-097F-45AA-A20C-36924982BDBF}" srcOrd="2" destOrd="0" parTransId="{39C68AEB-4CB2-4EC8-B4AA-D2ACE9EA2820}" sibTransId="{A55067A6-F9C0-421A-B34A-7C2B79C6A42C}"/>
    <dgm:cxn modelId="{216A066D-6B5C-4C9E-BF79-CE52EE7A7B11}" srcId="{2AAACA3F-BCA3-42D4-97EC-FE002C4D22B7}" destId="{4CAF6648-44CE-454A-B137-2044BF670C31}" srcOrd="0" destOrd="0" parTransId="{5EBC2E71-C27C-4070-81FF-06A8B421311E}" sibTransId="{FB61A3EF-FE3F-43DE-8DAB-D9A9EE81D7FF}"/>
    <dgm:cxn modelId="{AE565372-1E6D-4A1E-923F-B2E08516E0C6}" type="presOf" srcId="{3BC25EF4-A10A-4535-8B07-733816EBAD95}" destId="{0B038DEE-62B0-4038-B188-5F8EB8BEE30F}" srcOrd="0" destOrd="1" presId="urn:microsoft.com/office/officeart/2005/8/layout/hList1"/>
    <dgm:cxn modelId="{C1397F54-0617-44FA-9ACA-B8B0AF844DF1}" type="presOf" srcId="{4CAF6648-44CE-454A-B137-2044BF670C31}" destId="{0B038DEE-62B0-4038-B188-5F8EB8BEE30F}" srcOrd="0" destOrd="0" presId="urn:microsoft.com/office/officeart/2005/8/layout/hList1"/>
    <dgm:cxn modelId="{B3AF997E-FA28-4653-A277-8D9E1D923CCA}" srcId="{55BAE9F0-0153-47CC-80C5-58E73F101ED4}" destId="{6F62C995-CFB1-45F3-AD5F-DCF9B649C7A1}" srcOrd="2" destOrd="0" parTransId="{7FAF56FB-94C2-428A-A52D-2F3154667F8F}" sibTransId="{61946E6C-BF46-4BB2-857D-EDA2EC9E791B}"/>
    <dgm:cxn modelId="{4BD6B5AA-6493-46DD-93F7-43D5B4498C95}" type="presOf" srcId="{CCA13728-91CB-44DC-A291-347112974633}" destId="{BF00723E-03B4-4D65-BBC0-A6075296DBF3}" srcOrd="0" destOrd="1" presId="urn:microsoft.com/office/officeart/2005/8/layout/hList1"/>
    <dgm:cxn modelId="{475680B6-59A3-493F-B18B-B556E3A23D10}" srcId="{3225F091-31B5-4156-817F-5E7F58412AA4}" destId="{CCA13728-91CB-44DC-A291-347112974633}" srcOrd="1" destOrd="0" parTransId="{E2E9AF94-F0A1-4B1A-B2B9-49EEE1460B0C}" sibTransId="{3D076AD3-E5DA-416D-BDA0-9262797EC611}"/>
    <dgm:cxn modelId="{0E6099BE-90B0-437D-861E-9D0944DF531A}" srcId="{55BAE9F0-0153-47CC-80C5-58E73F101ED4}" destId="{3225F091-31B5-4156-817F-5E7F58412AA4}" srcOrd="0" destOrd="0" parTransId="{C0E8B62D-132F-4366-95C1-88606F93768C}" sibTransId="{15C39BBA-3C4A-47E0-AA08-2F6536E02A54}"/>
    <dgm:cxn modelId="{5A22F7C0-4A9D-4E60-967E-81B00DED97D4}" srcId="{55BAE9F0-0153-47CC-80C5-58E73F101ED4}" destId="{2AAACA3F-BCA3-42D4-97EC-FE002C4D22B7}" srcOrd="1" destOrd="0" parTransId="{7100A97B-0CE3-4384-A851-3D22EBB7CFE4}" sibTransId="{2403CA05-CA80-44AD-8B02-DC191CC13438}"/>
    <dgm:cxn modelId="{1D4EA7D3-8197-4E25-B833-EC5DA4AE901A}" type="presOf" srcId="{3225F091-31B5-4156-817F-5E7F58412AA4}" destId="{3DD91113-4430-4A3C-9F7E-02B892F334C8}" srcOrd="0" destOrd="0" presId="urn:microsoft.com/office/officeart/2005/8/layout/hList1"/>
    <dgm:cxn modelId="{26756DF1-B263-4DEC-AE90-F31001C6F3E0}" type="presOf" srcId="{C38BA080-88B1-4CF8-B30D-0B0AFF851292}" destId="{0B038DEE-62B0-4038-B188-5F8EB8BEE30F}" srcOrd="0" destOrd="3" presId="urn:microsoft.com/office/officeart/2005/8/layout/hList1"/>
    <dgm:cxn modelId="{2FA2FBDF-203D-4C47-B087-9D4B7BF64EA4}" type="presParOf" srcId="{DF678C87-A815-44B2-9CE4-55DFB2809C62}" destId="{D19A9BA4-E8C6-4353-90E1-CDF62B42B2A2}" srcOrd="0" destOrd="0" presId="urn:microsoft.com/office/officeart/2005/8/layout/hList1"/>
    <dgm:cxn modelId="{96C41091-8E05-4ADB-A47F-A854FB760F1A}" type="presParOf" srcId="{D19A9BA4-E8C6-4353-90E1-CDF62B42B2A2}" destId="{3DD91113-4430-4A3C-9F7E-02B892F334C8}" srcOrd="0" destOrd="0" presId="urn:microsoft.com/office/officeart/2005/8/layout/hList1"/>
    <dgm:cxn modelId="{BEE597DF-D3AC-4C18-A6E4-EAEA9DC577D7}" type="presParOf" srcId="{D19A9BA4-E8C6-4353-90E1-CDF62B42B2A2}" destId="{BF00723E-03B4-4D65-BBC0-A6075296DBF3}" srcOrd="1" destOrd="0" presId="urn:microsoft.com/office/officeart/2005/8/layout/hList1"/>
    <dgm:cxn modelId="{D7D3BA24-5B5F-4378-A889-BC1E9FADFFAB}" type="presParOf" srcId="{DF678C87-A815-44B2-9CE4-55DFB2809C62}" destId="{416A873A-C471-4FEA-8B8C-B1E844FA7624}" srcOrd="1" destOrd="0" presId="urn:microsoft.com/office/officeart/2005/8/layout/hList1"/>
    <dgm:cxn modelId="{9B26A723-FFDD-423E-9E83-6E50BFEA7655}" type="presParOf" srcId="{DF678C87-A815-44B2-9CE4-55DFB2809C62}" destId="{FAE4E4E4-35EA-4904-9279-1170F990FA21}" srcOrd="2" destOrd="0" presId="urn:microsoft.com/office/officeart/2005/8/layout/hList1"/>
    <dgm:cxn modelId="{58A206D9-15A0-4822-9695-E649CE2578CE}" type="presParOf" srcId="{FAE4E4E4-35EA-4904-9279-1170F990FA21}" destId="{89F92F6E-46F2-41B3-A1FF-4EB84F668E68}" srcOrd="0" destOrd="0" presId="urn:microsoft.com/office/officeart/2005/8/layout/hList1"/>
    <dgm:cxn modelId="{A751A077-B172-4E75-B674-EB17BC0F2172}" type="presParOf" srcId="{FAE4E4E4-35EA-4904-9279-1170F990FA21}" destId="{0B038DEE-62B0-4038-B188-5F8EB8BEE30F}" srcOrd="1" destOrd="0" presId="urn:microsoft.com/office/officeart/2005/8/layout/hList1"/>
    <dgm:cxn modelId="{5261FB3B-1A1B-4472-BA9A-24415AB2A54D}" type="presParOf" srcId="{DF678C87-A815-44B2-9CE4-55DFB2809C62}" destId="{1DD2D6FA-A60E-453D-8194-5DD0503314B4}" srcOrd="3" destOrd="0" presId="urn:microsoft.com/office/officeart/2005/8/layout/hList1"/>
    <dgm:cxn modelId="{70AC92F8-BA13-4405-80FD-A1B0CC88173D}" type="presParOf" srcId="{DF678C87-A815-44B2-9CE4-55DFB2809C62}" destId="{B9610BEF-013A-4396-8552-2E2AB76124E3}" srcOrd="4" destOrd="0" presId="urn:microsoft.com/office/officeart/2005/8/layout/hList1"/>
    <dgm:cxn modelId="{A0E8D78E-943D-4A5C-A267-DE525713F629}" type="presParOf" srcId="{B9610BEF-013A-4396-8552-2E2AB76124E3}" destId="{46725330-0CEF-49F6-A591-12E75A327F1F}" srcOrd="0" destOrd="0" presId="urn:microsoft.com/office/officeart/2005/8/layout/hList1"/>
    <dgm:cxn modelId="{FD60AC04-17BF-408B-98FF-D3FEB793E4D1}" type="presParOf" srcId="{B9610BEF-013A-4396-8552-2E2AB76124E3}" destId="{FA140F4E-868E-426D-94BA-96D6F67CC4B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217C140E-69F6-4A13-98D0-57802C7C9528}" type="doc">
      <dgm:prSet loTypeId="urn:microsoft.com/office/officeart/2005/8/layout/radial1" loCatId="cycle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CA"/>
        </a:p>
      </dgm:t>
    </dgm:pt>
    <dgm:pt modelId="{8847A203-4B35-42B9-9014-2207EFCA885B}">
      <dgm:prSet phldrT="[Text]"/>
      <dgm:spPr/>
      <dgm:t>
        <a:bodyPr/>
        <a:lstStyle/>
        <a:p>
          <a:r>
            <a:rPr lang="en-CA" dirty="0"/>
            <a:t>Multi-party agreement</a:t>
          </a:r>
        </a:p>
      </dgm:t>
    </dgm:pt>
    <dgm:pt modelId="{5D5A13FD-8B27-4C69-A9B4-DF22754D087A}" type="parTrans" cxnId="{65137D0D-0996-4753-AD70-4502CBF4D907}">
      <dgm:prSet/>
      <dgm:spPr/>
      <dgm:t>
        <a:bodyPr/>
        <a:lstStyle/>
        <a:p>
          <a:endParaRPr lang="en-CA"/>
        </a:p>
      </dgm:t>
    </dgm:pt>
    <dgm:pt modelId="{FC4BD1C2-351A-4EE5-9726-1836BBFD9F08}" type="sibTrans" cxnId="{65137D0D-0996-4753-AD70-4502CBF4D907}">
      <dgm:prSet/>
      <dgm:spPr/>
      <dgm:t>
        <a:bodyPr/>
        <a:lstStyle/>
        <a:p>
          <a:endParaRPr lang="en-CA"/>
        </a:p>
      </dgm:t>
    </dgm:pt>
    <dgm:pt modelId="{9F0BE87A-FDC9-415F-9C68-5217443CE1F2}">
      <dgm:prSet phldrT="[Text]"/>
      <dgm:spPr/>
      <dgm:t>
        <a:bodyPr/>
        <a:lstStyle/>
        <a:p>
          <a:r>
            <a:rPr lang="en-CA" dirty="0"/>
            <a:t>Owner</a:t>
          </a:r>
        </a:p>
      </dgm:t>
    </dgm:pt>
    <dgm:pt modelId="{0FD650E3-CE20-478A-9F6B-B5F1E8435043}" type="parTrans" cxnId="{4AD3314F-A7A6-4BA4-8C02-274812FD0C6A}">
      <dgm:prSet/>
      <dgm:spPr/>
      <dgm:t>
        <a:bodyPr/>
        <a:lstStyle/>
        <a:p>
          <a:endParaRPr lang="en-CA"/>
        </a:p>
      </dgm:t>
    </dgm:pt>
    <dgm:pt modelId="{4778A870-1803-4CC3-9CA1-401FC51978B0}" type="sibTrans" cxnId="{4AD3314F-A7A6-4BA4-8C02-274812FD0C6A}">
      <dgm:prSet/>
      <dgm:spPr/>
      <dgm:t>
        <a:bodyPr/>
        <a:lstStyle/>
        <a:p>
          <a:endParaRPr lang="en-CA"/>
        </a:p>
      </dgm:t>
    </dgm:pt>
    <dgm:pt modelId="{627F5EE3-99CE-48CA-9DC6-61E4BBD3F591}">
      <dgm:prSet phldrT="[Text]"/>
      <dgm:spPr/>
      <dgm:t>
        <a:bodyPr/>
        <a:lstStyle/>
        <a:p>
          <a:r>
            <a:rPr lang="en-CA" dirty="0"/>
            <a:t>Designer</a:t>
          </a:r>
        </a:p>
      </dgm:t>
    </dgm:pt>
    <dgm:pt modelId="{8785BA24-C925-45A3-9328-797E66F52E39}" type="parTrans" cxnId="{A5188960-6B74-440E-875B-953EA1F0A9E4}">
      <dgm:prSet/>
      <dgm:spPr/>
      <dgm:t>
        <a:bodyPr/>
        <a:lstStyle/>
        <a:p>
          <a:endParaRPr lang="en-CA"/>
        </a:p>
      </dgm:t>
    </dgm:pt>
    <dgm:pt modelId="{BF8C045A-7BDC-447B-B06F-338A9C619821}" type="sibTrans" cxnId="{A5188960-6B74-440E-875B-953EA1F0A9E4}">
      <dgm:prSet/>
      <dgm:spPr/>
      <dgm:t>
        <a:bodyPr/>
        <a:lstStyle/>
        <a:p>
          <a:endParaRPr lang="en-CA"/>
        </a:p>
      </dgm:t>
    </dgm:pt>
    <dgm:pt modelId="{936B2812-1A66-411E-910B-74CBAB06EA28}">
      <dgm:prSet/>
      <dgm:spPr/>
      <dgm:t>
        <a:bodyPr/>
        <a:lstStyle/>
        <a:p>
          <a:r>
            <a:rPr lang="en-CA" dirty="0"/>
            <a:t>Contractor</a:t>
          </a:r>
        </a:p>
      </dgm:t>
    </dgm:pt>
    <dgm:pt modelId="{F5FBA202-E963-4125-A278-1D5CF2664E2C}" type="parTrans" cxnId="{7CC14410-2CDC-4783-817C-AFD8326FD5E1}">
      <dgm:prSet/>
      <dgm:spPr/>
      <dgm:t>
        <a:bodyPr/>
        <a:lstStyle/>
        <a:p>
          <a:endParaRPr lang="en-CA"/>
        </a:p>
      </dgm:t>
    </dgm:pt>
    <dgm:pt modelId="{2C0F5518-7A9C-472C-A706-F8CEDDEA14E1}" type="sibTrans" cxnId="{7CC14410-2CDC-4783-817C-AFD8326FD5E1}">
      <dgm:prSet/>
      <dgm:spPr/>
      <dgm:t>
        <a:bodyPr/>
        <a:lstStyle/>
        <a:p>
          <a:endParaRPr lang="en-CA"/>
        </a:p>
      </dgm:t>
    </dgm:pt>
    <dgm:pt modelId="{800D81A9-40F5-4F0F-82DE-4610D258994F}">
      <dgm:prSet/>
      <dgm:spPr/>
      <dgm:t>
        <a:bodyPr/>
        <a:lstStyle/>
        <a:p>
          <a:r>
            <a:rPr lang="en-CA" dirty="0"/>
            <a:t>Sub-consultant</a:t>
          </a:r>
        </a:p>
      </dgm:t>
    </dgm:pt>
    <dgm:pt modelId="{99DEF4CA-F93E-4C7C-83AC-A645FD31B6B2}" type="parTrans" cxnId="{CE8235E1-79EE-4714-915B-441653A8ABC6}">
      <dgm:prSet/>
      <dgm:spPr/>
      <dgm:t>
        <a:bodyPr/>
        <a:lstStyle/>
        <a:p>
          <a:endParaRPr lang="en-CA"/>
        </a:p>
      </dgm:t>
    </dgm:pt>
    <dgm:pt modelId="{507C7800-D104-4032-A44B-64AAA2819C7D}" type="sibTrans" cxnId="{CE8235E1-79EE-4714-915B-441653A8ABC6}">
      <dgm:prSet/>
      <dgm:spPr/>
      <dgm:t>
        <a:bodyPr/>
        <a:lstStyle/>
        <a:p>
          <a:endParaRPr lang="en-CA"/>
        </a:p>
      </dgm:t>
    </dgm:pt>
    <dgm:pt modelId="{F8DBCFD5-EDF9-4488-BFA1-0A6F81914995}">
      <dgm:prSet/>
      <dgm:spPr/>
      <dgm:t>
        <a:bodyPr/>
        <a:lstStyle/>
        <a:p>
          <a:r>
            <a:rPr lang="en-CA" dirty="0"/>
            <a:t>Sub-contractor</a:t>
          </a:r>
        </a:p>
      </dgm:t>
    </dgm:pt>
    <dgm:pt modelId="{FD147C6D-0A7A-4620-AC7C-8648A92B3E6D}" type="parTrans" cxnId="{29BEEBF1-0998-49BE-8FE4-4F5F447219EA}">
      <dgm:prSet/>
      <dgm:spPr/>
      <dgm:t>
        <a:bodyPr/>
        <a:lstStyle/>
        <a:p>
          <a:endParaRPr lang="en-CA"/>
        </a:p>
      </dgm:t>
    </dgm:pt>
    <dgm:pt modelId="{202A7458-71CD-4954-AED7-E16D6F4E9DC5}" type="sibTrans" cxnId="{29BEEBF1-0998-49BE-8FE4-4F5F447219EA}">
      <dgm:prSet/>
      <dgm:spPr/>
      <dgm:t>
        <a:bodyPr/>
        <a:lstStyle/>
        <a:p>
          <a:endParaRPr lang="en-CA"/>
        </a:p>
      </dgm:t>
    </dgm:pt>
    <dgm:pt modelId="{54C4EF7F-A6C7-4EDF-AC7D-B8762AE7B4D8}" type="pres">
      <dgm:prSet presAssocID="{217C140E-69F6-4A13-98D0-57802C7C9528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7B800B71-3BBE-44F9-835D-EED039EB52BF}" type="pres">
      <dgm:prSet presAssocID="{8847A203-4B35-42B9-9014-2207EFCA885B}" presName="centerShape" presStyleLbl="node0" presStyleIdx="0" presStyleCnt="1"/>
      <dgm:spPr/>
    </dgm:pt>
    <dgm:pt modelId="{4A9965CD-393D-4566-AFED-FB77BEF9230E}" type="pres">
      <dgm:prSet presAssocID="{0FD650E3-CE20-478A-9F6B-B5F1E8435043}" presName="Name9" presStyleLbl="parChTrans1D2" presStyleIdx="0" presStyleCnt="5"/>
      <dgm:spPr/>
    </dgm:pt>
    <dgm:pt modelId="{C8A4A350-F63E-45A0-B581-9DDEF5BFDF01}" type="pres">
      <dgm:prSet presAssocID="{0FD650E3-CE20-478A-9F6B-B5F1E8435043}" presName="connTx" presStyleLbl="parChTrans1D2" presStyleIdx="0" presStyleCnt="5"/>
      <dgm:spPr/>
    </dgm:pt>
    <dgm:pt modelId="{6EF3625D-955D-42F9-82F5-490B82E0BD70}" type="pres">
      <dgm:prSet presAssocID="{9F0BE87A-FDC9-415F-9C68-5217443CE1F2}" presName="node" presStyleLbl="node1" presStyleIdx="0" presStyleCnt="5">
        <dgm:presLayoutVars>
          <dgm:bulletEnabled val="1"/>
        </dgm:presLayoutVars>
      </dgm:prSet>
      <dgm:spPr/>
    </dgm:pt>
    <dgm:pt modelId="{267F37A3-AA5E-440E-A065-BCDB7C27E67C}" type="pres">
      <dgm:prSet presAssocID="{8785BA24-C925-45A3-9328-797E66F52E39}" presName="Name9" presStyleLbl="parChTrans1D2" presStyleIdx="1" presStyleCnt="5"/>
      <dgm:spPr/>
    </dgm:pt>
    <dgm:pt modelId="{48152E5A-14B1-41B2-B730-EC978ADFC393}" type="pres">
      <dgm:prSet presAssocID="{8785BA24-C925-45A3-9328-797E66F52E39}" presName="connTx" presStyleLbl="parChTrans1D2" presStyleIdx="1" presStyleCnt="5"/>
      <dgm:spPr/>
    </dgm:pt>
    <dgm:pt modelId="{BAC1D6FC-03A8-40ED-8F47-669A92477E91}" type="pres">
      <dgm:prSet presAssocID="{627F5EE3-99CE-48CA-9DC6-61E4BBD3F591}" presName="node" presStyleLbl="node1" presStyleIdx="1" presStyleCnt="5">
        <dgm:presLayoutVars>
          <dgm:bulletEnabled val="1"/>
        </dgm:presLayoutVars>
      </dgm:prSet>
      <dgm:spPr/>
    </dgm:pt>
    <dgm:pt modelId="{CC4A431D-F587-4E05-9CDF-DE6C3DA0A52E}" type="pres">
      <dgm:prSet presAssocID="{F5FBA202-E963-4125-A278-1D5CF2664E2C}" presName="Name9" presStyleLbl="parChTrans1D2" presStyleIdx="2" presStyleCnt="5"/>
      <dgm:spPr/>
    </dgm:pt>
    <dgm:pt modelId="{BDA7EADC-195D-4017-97A0-D16F7F6D4C9A}" type="pres">
      <dgm:prSet presAssocID="{F5FBA202-E963-4125-A278-1D5CF2664E2C}" presName="connTx" presStyleLbl="parChTrans1D2" presStyleIdx="2" presStyleCnt="5"/>
      <dgm:spPr/>
    </dgm:pt>
    <dgm:pt modelId="{F7983565-4F2B-44AC-9175-DC0B8C35C872}" type="pres">
      <dgm:prSet presAssocID="{936B2812-1A66-411E-910B-74CBAB06EA28}" presName="node" presStyleLbl="node1" presStyleIdx="2" presStyleCnt="5">
        <dgm:presLayoutVars>
          <dgm:bulletEnabled val="1"/>
        </dgm:presLayoutVars>
      </dgm:prSet>
      <dgm:spPr/>
    </dgm:pt>
    <dgm:pt modelId="{B2017051-374A-4AA7-911D-FD3FD6E4FD06}" type="pres">
      <dgm:prSet presAssocID="{FD147C6D-0A7A-4620-AC7C-8648A92B3E6D}" presName="Name9" presStyleLbl="parChTrans1D2" presStyleIdx="3" presStyleCnt="5"/>
      <dgm:spPr/>
    </dgm:pt>
    <dgm:pt modelId="{168869D6-F859-42AE-9EC7-6D254D5873AA}" type="pres">
      <dgm:prSet presAssocID="{FD147C6D-0A7A-4620-AC7C-8648A92B3E6D}" presName="connTx" presStyleLbl="parChTrans1D2" presStyleIdx="3" presStyleCnt="5"/>
      <dgm:spPr/>
    </dgm:pt>
    <dgm:pt modelId="{8D2E8944-A9A8-4FA4-9645-5EE1EFEF2E6F}" type="pres">
      <dgm:prSet presAssocID="{F8DBCFD5-EDF9-4488-BFA1-0A6F81914995}" presName="node" presStyleLbl="node1" presStyleIdx="3" presStyleCnt="5">
        <dgm:presLayoutVars>
          <dgm:bulletEnabled val="1"/>
        </dgm:presLayoutVars>
      </dgm:prSet>
      <dgm:spPr/>
    </dgm:pt>
    <dgm:pt modelId="{98FDA9DD-8CD5-45AA-B17A-B98763C1ACB5}" type="pres">
      <dgm:prSet presAssocID="{99DEF4CA-F93E-4C7C-83AC-A645FD31B6B2}" presName="Name9" presStyleLbl="parChTrans1D2" presStyleIdx="4" presStyleCnt="5"/>
      <dgm:spPr/>
    </dgm:pt>
    <dgm:pt modelId="{3E7ED4A4-C6A3-4F17-BB41-8428FF304598}" type="pres">
      <dgm:prSet presAssocID="{99DEF4CA-F93E-4C7C-83AC-A645FD31B6B2}" presName="connTx" presStyleLbl="parChTrans1D2" presStyleIdx="4" presStyleCnt="5"/>
      <dgm:spPr/>
    </dgm:pt>
    <dgm:pt modelId="{8CCFC284-1F95-44A3-81C3-E531A4694931}" type="pres">
      <dgm:prSet presAssocID="{800D81A9-40F5-4F0F-82DE-4610D258994F}" presName="node" presStyleLbl="node1" presStyleIdx="4" presStyleCnt="5">
        <dgm:presLayoutVars>
          <dgm:bulletEnabled val="1"/>
        </dgm:presLayoutVars>
      </dgm:prSet>
      <dgm:spPr/>
    </dgm:pt>
  </dgm:ptLst>
  <dgm:cxnLst>
    <dgm:cxn modelId="{65137D0D-0996-4753-AD70-4502CBF4D907}" srcId="{217C140E-69F6-4A13-98D0-57802C7C9528}" destId="{8847A203-4B35-42B9-9014-2207EFCA885B}" srcOrd="0" destOrd="0" parTransId="{5D5A13FD-8B27-4C69-A9B4-DF22754D087A}" sibTransId="{FC4BD1C2-351A-4EE5-9726-1836BBFD9F08}"/>
    <dgm:cxn modelId="{7CC14410-2CDC-4783-817C-AFD8326FD5E1}" srcId="{8847A203-4B35-42B9-9014-2207EFCA885B}" destId="{936B2812-1A66-411E-910B-74CBAB06EA28}" srcOrd="2" destOrd="0" parTransId="{F5FBA202-E963-4125-A278-1D5CF2664E2C}" sibTransId="{2C0F5518-7A9C-472C-A706-F8CEDDEA14E1}"/>
    <dgm:cxn modelId="{51FC6912-094F-4C35-8F61-0242174C2E1E}" type="presOf" srcId="{8785BA24-C925-45A3-9328-797E66F52E39}" destId="{267F37A3-AA5E-440E-A065-BCDB7C27E67C}" srcOrd="0" destOrd="0" presId="urn:microsoft.com/office/officeart/2005/8/layout/radial1"/>
    <dgm:cxn modelId="{4A6FBF32-290E-47F6-B32D-D32B45ACDA02}" type="presOf" srcId="{F5FBA202-E963-4125-A278-1D5CF2664E2C}" destId="{BDA7EADC-195D-4017-97A0-D16F7F6D4C9A}" srcOrd="1" destOrd="0" presId="urn:microsoft.com/office/officeart/2005/8/layout/radial1"/>
    <dgm:cxn modelId="{81DC3C60-1255-462C-9B98-C128D420E84F}" type="presOf" srcId="{0FD650E3-CE20-478A-9F6B-B5F1E8435043}" destId="{C8A4A350-F63E-45A0-B581-9DDEF5BFDF01}" srcOrd="1" destOrd="0" presId="urn:microsoft.com/office/officeart/2005/8/layout/radial1"/>
    <dgm:cxn modelId="{A5188960-6B74-440E-875B-953EA1F0A9E4}" srcId="{8847A203-4B35-42B9-9014-2207EFCA885B}" destId="{627F5EE3-99CE-48CA-9DC6-61E4BBD3F591}" srcOrd="1" destOrd="0" parTransId="{8785BA24-C925-45A3-9328-797E66F52E39}" sibTransId="{BF8C045A-7BDC-447B-B06F-338A9C619821}"/>
    <dgm:cxn modelId="{F5557864-C07F-40E0-8145-0BB50FEFC6C0}" type="presOf" srcId="{F8DBCFD5-EDF9-4488-BFA1-0A6F81914995}" destId="{8D2E8944-A9A8-4FA4-9645-5EE1EFEF2E6F}" srcOrd="0" destOrd="0" presId="urn:microsoft.com/office/officeart/2005/8/layout/radial1"/>
    <dgm:cxn modelId="{37415366-0754-4CCD-8973-9431BED71442}" type="presOf" srcId="{217C140E-69F6-4A13-98D0-57802C7C9528}" destId="{54C4EF7F-A6C7-4EDF-AC7D-B8762AE7B4D8}" srcOrd="0" destOrd="0" presId="urn:microsoft.com/office/officeart/2005/8/layout/radial1"/>
    <dgm:cxn modelId="{C2D34047-45B6-4DAD-B96C-78B92E83360B}" type="presOf" srcId="{0FD650E3-CE20-478A-9F6B-B5F1E8435043}" destId="{4A9965CD-393D-4566-AFED-FB77BEF9230E}" srcOrd="0" destOrd="0" presId="urn:microsoft.com/office/officeart/2005/8/layout/radial1"/>
    <dgm:cxn modelId="{AB38AF67-A4D8-4FE7-BD48-A745B2F953C3}" type="presOf" srcId="{F5FBA202-E963-4125-A278-1D5CF2664E2C}" destId="{CC4A431D-F587-4E05-9CDF-DE6C3DA0A52E}" srcOrd="0" destOrd="0" presId="urn:microsoft.com/office/officeart/2005/8/layout/radial1"/>
    <dgm:cxn modelId="{1AFB314A-3F11-4B4E-A575-3C40FC626207}" type="presOf" srcId="{936B2812-1A66-411E-910B-74CBAB06EA28}" destId="{F7983565-4F2B-44AC-9175-DC0B8C35C872}" srcOrd="0" destOrd="0" presId="urn:microsoft.com/office/officeart/2005/8/layout/radial1"/>
    <dgm:cxn modelId="{4AD3314F-A7A6-4BA4-8C02-274812FD0C6A}" srcId="{8847A203-4B35-42B9-9014-2207EFCA885B}" destId="{9F0BE87A-FDC9-415F-9C68-5217443CE1F2}" srcOrd="0" destOrd="0" parTransId="{0FD650E3-CE20-478A-9F6B-B5F1E8435043}" sibTransId="{4778A870-1803-4CC3-9CA1-401FC51978B0}"/>
    <dgm:cxn modelId="{DACFAD71-9B77-4D6E-8941-A396714F470D}" type="presOf" srcId="{FD147C6D-0A7A-4620-AC7C-8648A92B3E6D}" destId="{168869D6-F859-42AE-9EC7-6D254D5873AA}" srcOrd="1" destOrd="0" presId="urn:microsoft.com/office/officeart/2005/8/layout/radial1"/>
    <dgm:cxn modelId="{933C3A73-C31D-4F47-A579-969B01BA8EE7}" type="presOf" srcId="{800D81A9-40F5-4F0F-82DE-4610D258994F}" destId="{8CCFC284-1F95-44A3-81C3-E531A4694931}" srcOrd="0" destOrd="0" presId="urn:microsoft.com/office/officeart/2005/8/layout/radial1"/>
    <dgm:cxn modelId="{EA786C56-1850-4304-8E7A-02CCD42894D1}" type="presOf" srcId="{99DEF4CA-F93E-4C7C-83AC-A645FD31B6B2}" destId="{98FDA9DD-8CD5-45AA-B17A-B98763C1ACB5}" srcOrd="0" destOrd="0" presId="urn:microsoft.com/office/officeart/2005/8/layout/radial1"/>
    <dgm:cxn modelId="{320ACA83-709C-43D6-955B-5B01EF4821F3}" type="presOf" srcId="{627F5EE3-99CE-48CA-9DC6-61E4BBD3F591}" destId="{BAC1D6FC-03A8-40ED-8F47-669A92477E91}" srcOrd="0" destOrd="0" presId="urn:microsoft.com/office/officeart/2005/8/layout/radial1"/>
    <dgm:cxn modelId="{3F214595-214C-475B-A4BA-0766A3BB2E52}" type="presOf" srcId="{8785BA24-C925-45A3-9328-797E66F52E39}" destId="{48152E5A-14B1-41B2-B730-EC978ADFC393}" srcOrd="1" destOrd="0" presId="urn:microsoft.com/office/officeart/2005/8/layout/radial1"/>
    <dgm:cxn modelId="{445623C4-D313-4B5B-9DF0-7B59208B0F02}" type="presOf" srcId="{99DEF4CA-F93E-4C7C-83AC-A645FD31B6B2}" destId="{3E7ED4A4-C6A3-4F17-BB41-8428FF304598}" srcOrd="1" destOrd="0" presId="urn:microsoft.com/office/officeart/2005/8/layout/radial1"/>
    <dgm:cxn modelId="{725905C8-9D44-40EE-9E10-C8433367F715}" type="presOf" srcId="{FD147C6D-0A7A-4620-AC7C-8648A92B3E6D}" destId="{B2017051-374A-4AA7-911D-FD3FD6E4FD06}" srcOrd="0" destOrd="0" presId="urn:microsoft.com/office/officeart/2005/8/layout/radial1"/>
    <dgm:cxn modelId="{5F1EAACE-6028-4251-8B26-3BA9194E05FE}" type="presOf" srcId="{9F0BE87A-FDC9-415F-9C68-5217443CE1F2}" destId="{6EF3625D-955D-42F9-82F5-490B82E0BD70}" srcOrd="0" destOrd="0" presId="urn:microsoft.com/office/officeart/2005/8/layout/radial1"/>
    <dgm:cxn modelId="{CE8235E1-79EE-4714-915B-441653A8ABC6}" srcId="{8847A203-4B35-42B9-9014-2207EFCA885B}" destId="{800D81A9-40F5-4F0F-82DE-4610D258994F}" srcOrd="4" destOrd="0" parTransId="{99DEF4CA-F93E-4C7C-83AC-A645FD31B6B2}" sibTransId="{507C7800-D104-4032-A44B-64AAA2819C7D}"/>
    <dgm:cxn modelId="{8BDA99E1-C989-4BD5-AD42-A07910A48F43}" type="presOf" srcId="{8847A203-4B35-42B9-9014-2207EFCA885B}" destId="{7B800B71-3BBE-44F9-835D-EED039EB52BF}" srcOrd="0" destOrd="0" presId="urn:microsoft.com/office/officeart/2005/8/layout/radial1"/>
    <dgm:cxn modelId="{29BEEBF1-0998-49BE-8FE4-4F5F447219EA}" srcId="{8847A203-4B35-42B9-9014-2207EFCA885B}" destId="{F8DBCFD5-EDF9-4488-BFA1-0A6F81914995}" srcOrd="3" destOrd="0" parTransId="{FD147C6D-0A7A-4620-AC7C-8648A92B3E6D}" sibTransId="{202A7458-71CD-4954-AED7-E16D6F4E9DC5}"/>
    <dgm:cxn modelId="{ECCE37A7-275F-46E3-B315-F483FDEC8DB1}" type="presParOf" srcId="{54C4EF7F-A6C7-4EDF-AC7D-B8762AE7B4D8}" destId="{7B800B71-3BBE-44F9-835D-EED039EB52BF}" srcOrd="0" destOrd="0" presId="urn:microsoft.com/office/officeart/2005/8/layout/radial1"/>
    <dgm:cxn modelId="{C0BAA9F2-AA74-4F66-8FC0-702E08969CB2}" type="presParOf" srcId="{54C4EF7F-A6C7-4EDF-AC7D-B8762AE7B4D8}" destId="{4A9965CD-393D-4566-AFED-FB77BEF9230E}" srcOrd="1" destOrd="0" presId="urn:microsoft.com/office/officeart/2005/8/layout/radial1"/>
    <dgm:cxn modelId="{EBABB0B8-0336-47C3-AC2F-19F620A0BDD3}" type="presParOf" srcId="{4A9965CD-393D-4566-AFED-FB77BEF9230E}" destId="{C8A4A350-F63E-45A0-B581-9DDEF5BFDF01}" srcOrd="0" destOrd="0" presId="urn:microsoft.com/office/officeart/2005/8/layout/radial1"/>
    <dgm:cxn modelId="{B81B59F4-F9AA-4A24-9E99-96AA66F48689}" type="presParOf" srcId="{54C4EF7F-A6C7-4EDF-AC7D-B8762AE7B4D8}" destId="{6EF3625D-955D-42F9-82F5-490B82E0BD70}" srcOrd="2" destOrd="0" presId="urn:microsoft.com/office/officeart/2005/8/layout/radial1"/>
    <dgm:cxn modelId="{2B6F8075-7223-4A2E-BCB8-8F8B7916D659}" type="presParOf" srcId="{54C4EF7F-A6C7-4EDF-AC7D-B8762AE7B4D8}" destId="{267F37A3-AA5E-440E-A065-BCDB7C27E67C}" srcOrd="3" destOrd="0" presId="urn:microsoft.com/office/officeart/2005/8/layout/radial1"/>
    <dgm:cxn modelId="{E21E871F-C04A-4316-8BB2-9E2A2E858849}" type="presParOf" srcId="{267F37A3-AA5E-440E-A065-BCDB7C27E67C}" destId="{48152E5A-14B1-41B2-B730-EC978ADFC393}" srcOrd="0" destOrd="0" presId="urn:microsoft.com/office/officeart/2005/8/layout/radial1"/>
    <dgm:cxn modelId="{E73A0B37-099B-4067-87EA-77E54C275B93}" type="presParOf" srcId="{54C4EF7F-A6C7-4EDF-AC7D-B8762AE7B4D8}" destId="{BAC1D6FC-03A8-40ED-8F47-669A92477E91}" srcOrd="4" destOrd="0" presId="urn:microsoft.com/office/officeart/2005/8/layout/radial1"/>
    <dgm:cxn modelId="{82E8AF05-C36F-44AC-A2BF-C737ECF44782}" type="presParOf" srcId="{54C4EF7F-A6C7-4EDF-AC7D-B8762AE7B4D8}" destId="{CC4A431D-F587-4E05-9CDF-DE6C3DA0A52E}" srcOrd="5" destOrd="0" presId="urn:microsoft.com/office/officeart/2005/8/layout/radial1"/>
    <dgm:cxn modelId="{C73EDDBA-4E8C-48C8-8C3A-066BD31974C8}" type="presParOf" srcId="{CC4A431D-F587-4E05-9CDF-DE6C3DA0A52E}" destId="{BDA7EADC-195D-4017-97A0-D16F7F6D4C9A}" srcOrd="0" destOrd="0" presId="urn:microsoft.com/office/officeart/2005/8/layout/radial1"/>
    <dgm:cxn modelId="{CF0F788C-62F5-4E28-8289-9BA74E397EAF}" type="presParOf" srcId="{54C4EF7F-A6C7-4EDF-AC7D-B8762AE7B4D8}" destId="{F7983565-4F2B-44AC-9175-DC0B8C35C872}" srcOrd="6" destOrd="0" presId="urn:microsoft.com/office/officeart/2005/8/layout/radial1"/>
    <dgm:cxn modelId="{5E7A6BEF-B6E0-4623-AB2E-3522FF23580E}" type="presParOf" srcId="{54C4EF7F-A6C7-4EDF-AC7D-B8762AE7B4D8}" destId="{B2017051-374A-4AA7-911D-FD3FD6E4FD06}" srcOrd="7" destOrd="0" presId="urn:microsoft.com/office/officeart/2005/8/layout/radial1"/>
    <dgm:cxn modelId="{A73CC857-A099-486F-82FC-9C35CA8DFACB}" type="presParOf" srcId="{B2017051-374A-4AA7-911D-FD3FD6E4FD06}" destId="{168869D6-F859-42AE-9EC7-6D254D5873AA}" srcOrd="0" destOrd="0" presId="urn:microsoft.com/office/officeart/2005/8/layout/radial1"/>
    <dgm:cxn modelId="{DD7EE4E1-DF21-495F-9C2F-C1C9CF8BDCB4}" type="presParOf" srcId="{54C4EF7F-A6C7-4EDF-AC7D-B8762AE7B4D8}" destId="{8D2E8944-A9A8-4FA4-9645-5EE1EFEF2E6F}" srcOrd="8" destOrd="0" presId="urn:microsoft.com/office/officeart/2005/8/layout/radial1"/>
    <dgm:cxn modelId="{29D5060F-CFAA-4979-82D7-4FD420E00341}" type="presParOf" srcId="{54C4EF7F-A6C7-4EDF-AC7D-B8762AE7B4D8}" destId="{98FDA9DD-8CD5-45AA-B17A-B98763C1ACB5}" srcOrd="9" destOrd="0" presId="urn:microsoft.com/office/officeart/2005/8/layout/radial1"/>
    <dgm:cxn modelId="{8B90D37A-FDEE-4F75-A146-17FD91E24C9E}" type="presParOf" srcId="{98FDA9DD-8CD5-45AA-B17A-B98763C1ACB5}" destId="{3E7ED4A4-C6A3-4F17-BB41-8428FF304598}" srcOrd="0" destOrd="0" presId="urn:microsoft.com/office/officeart/2005/8/layout/radial1"/>
    <dgm:cxn modelId="{35D70642-5475-4EE9-8710-D7871B8E7E60}" type="presParOf" srcId="{54C4EF7F-A6C7-4EDF-AC7D-B8762AE7B4D8}" destId="{8CCFC284-1F95-44A3-81C3-E531A4694931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217C140E-69F6-4A13-98D0-57802C7C9528}" type="doc">
      <dgm:prSet loTypeId="urn:microsoft.com/office/officeart/2005/8/layout/orgChart1" loCatId="hierarchy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CA"/>
        </a:p>
      </dgm:t>
    </dgm:pt>
    <dgm:pt modelId="{8847A203-4B35-42B9-9014-2207EFCA885B}">
      <dgm:prSet phldrT="[Text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CA" dirty="0"/>
            <a:t>Owner</a:t>
          </a:r>
        </a:p>
      </dgm:t>
    </dgm:pt>
    <dgm:pt modelId="{5D5A13FD-8B27-4C69-A9B4-DF22754D087A}" type="parTrans" cxnId="{65137D0D-0996-4753-AD70-4502CBF4D907}">
      <dgm:prSet/>
      <dgm:spPr/>
      <dgm:t>
        <a:bodyPr/>
        <a:lstStyle/>
        <a:p>
          <a:endParaRPr lang="en-CA"/>
        </a:p>
      </dgm:t>
    </dgm:pt>
    <dgm:pt modelId="{FC4BD1C2-351A-4EE5-9726-1836BBFD9F08}" type="sibTrans" cxnId="{65137D0D-0996-4753-AD70-4502CBF4D907}">
      <dgm:prSet/>
      <dgm:spPr/>
      <dgm:t>
        <a:bodyPr/>
        <a:lstStyle/>
        <a:p>
          <a:endParaRPr lang="en-CA"/>
        </a:p>
      </dgm:t>
    </dgm:pt>
    <dgm:pt modelId="{9F0BE87A-FDC9-415F-9C68-5217443CE1F2}">
      <dgm:prSet phldrT="[Text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CA" dirty="0"/>
            <a:t>Designer</a:t>
          </a:r>
        </a:p>
      </dgm:t>
    </dgm:pt>
    <dgm:pt modelId="{0FD650E3-CE20-478A-9F6B-B5F1E8435043}" type="parTrans" cxnId="{4AD3314F-A7A6-4BA4-8C02-274812FD0C6A}">
      <dgm:prSet/>
      <dgm:spPr/>
      <dgm:t>
        <a:bodyPr/>
        <a:lstStyle/>
        <a:p>
          <a:endParaRPr lang="en-CA"/>
        </a:p>
      </dgm:t>
    </dgm:pt>
    <dgm:pt modelId="{4778A870-1803-4CC3-9CA1-401FC51978B0}" type="sibTrans" cxnId="{4AD3314F-A7A6-4BA4-8C02-274812FD0C6A}">
      <dgm:prSet/>
      <dgm:spPr/>
      <dgm:t>
        <a:bodyPr/>
        <a:lstStyle/>
        <a:p>
          <a:endParaRPr lang="en-CA"/>
        </a:p>
      </dgm:t>
    </dgm:pt>
    <dgm:pt modelId="{627F5EE3-99CE-48CA-9DC6-61E4BBD3F591}">
      <dgm:prSet phldrT="[Text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CA" dirty="0"/>
            <a:t>Contractor</a:t>
          </a:r>
        </a:p>
      </dgm:t>
    </dgm:pt>
    <dgm:pt modelId="{8785BA24-C925-45A3-9328-797E66F52E39}" type="parTrans" cxnId="{A5188960-6B74-440E-875B-953EA1F0A9E4}">
      <dgm:prSet/>
      <dgm:spPr/>
      <dgm:t>
        <a:bodyPr/>
        <a:lstStyle/>
        <a:p>
          <a:endParaRPr lang="en-CA"/>
        </a:p>
      </dgm:t>
    </dgm:pt>
    <dgm:pt modelId="{BF8C045A-7BDC-447B-B06F-338A9C619821}" type="sibTrans" cxnId="{A5188960-6B74-440E-875B-953EA1F0A9E4}">
      <dgm:prSet/>
      <dgm:spPr/>
      <dgm:t>
        <a:bodyPr/>
        <a:lstStyle/>
        <a:p>
          <a:endParaRPr lang="en-CA"/>
        </a:p>
      </dgm:t>
    </dgm:pt>
    <dgm:pt modelId="{BC7F17A6-DCC5-4547-B1E0-52E5317D2E17}" type="pres">
      <dgm:prSet presAssocID="{217C140E-69F6-4A13-98D0-57802C7C952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2024754-16ED-4137-9E94-23FA5C9CC7B2}" type="pres">
      <dgm:prSet presAssocID="{8847A203-4B35-42B9-9014-2207EFCA885B}" presName="hierRoot1" presStyleCnt="0">
        <dgm:presLayoutVars>
          <dgm:hierBranch val="init"/>
        </dgm:presLayoutVars>
      </dgm:prSet>
      <dgm:spPr/>
    </dgm:pt>
    <dgm:pt modelId="{692F27FE-E6EE-438E-BFA9-F5C51FBFC44B}" type="pres">
      <dgm:prSet presAssocID="{8847A203-4B35-42B9-9014-2207EFCA885B}" presName="rootComposite1" presStyleCnt="0"/>
      <dgm:spPr/>
    </dgm:pt>
    <dgm:pt modelId="{AA79128D-C5B0-43AA-8A09-F8CB092D3D49}" type="pres">
      <dgm:prSet presAssocID="{8847A203-4B35-42B9-9014-2207EFCA885B}" presName="rootText1" presStyleLbl="node0" presStyleIdx="0" presStyleCnt="1">
        <dgm:presLayoutVars>
          <dgm:chPref val="3"/>
        </dgm:presLayoutVars>
      </dgm:prSet>
      <dgm:spPr/>
    </dgm:pt>
    <dgm:pt modelId="{D2232196-CE66-48BD-BFEF-8FA82DE84AA6}" type="pres">
      <dgm:prSet presAssocID="{8847A203-4B35-42B9-9014-2207EFCA885B}" presName="rootConnector1" presStyleLbl="node1" presStyleIdx="0" presStyleCnt="0"/>
      <dgm:spPr/>
    </dgm:pt>
    <dgm:pt modelId="{200491E2-0DB7-40B4-95D4-9037FB73E16A}" type="pres">
      <dgm:prSet presAssocID="{8847A203-4B35-42B9-9014-2207EFCA885B}" presName="hierChild2" presStyleCnt="0"/>
      <dgm:spPr/>
    </dgm:pt>
    <dgm:pt modelId="{288C6D73-70F9-404F-9765-0C491876BA74}" type="pres">
      <dgm:prSet presAssocID="{0FD650E3-CE20-478A-9F6B-B5F1E8435043}" presName="Name37" presStyleLbl="parChTrans1D2" presStyleIdx="0" presStyleCnt="2"/>
      <dgm:spPr/>
    </dgm:pt>
    <dgm:pt modelId="{80309828-AE1E-4FEC-97B5-B74405C3EDDF}" type="pres">
      <dgm:prSet presAssocID="{9F0BE87A-FDC9-415F-9C68-5217443CE1F2}" presName="hierRoot2" presStyleCnt="0">
        <dgm:presLayoutVars>
          <dgm:hierBranch val="init"/>
        </dgm:presLayoutVars>
      </dgm:prSet>
      <dgm:spPr/>
    </dgm:pt>
    <dgm:pt modelId="{3DE1CAFA-5578-4A16-8502-0CEA7CF284C9}" type="pres">
      <dgm:prSet presAssocID="{9F0BE87A-FDC9-415F-9C68-5217443CE1F2}" presName="rootComposite" presStyleCnt="0"/>
      <dgm:spPr/>
    </dgm:pt>
    <dgm:pt modelId="{F80E788A-29BD-4469-8262-63805462ABAC}" type="pres">
      <dgm:prSet presAssocID="{9F0BE87A-FDC9-415F-9C68-5217443CE1F2}" presName="rootText" presStyleLbl="node2" presStyleIdx="0" presStyleCnt="2">
        <dgm:presLayoutVars>
          <dgm:chPref val="3"/>
        </dgm:presLayoutVars>
      </dgm:prSet>
      <dgm:spPr/>
    </dgm:pt>
    <dgm:pt modelId="{21F6D01A-98E8-4FDA-A6D0-C1572B57D297}" type="pres">
      <dgm:prSet presAssocID="{9F0BE87A-FDC9-415F-9C68-5217443CE1F2}" presName="rootConnector" presStyleLbl="node2" presStyleIdx="0" presStyleCnt="2"/>
      <dgm:spPr/>
    </dgm:pt>
    <dgm:pt modelId="{61D92051-66B3-4CFD-8095-BF2DCA2573CE}" type="pres">
      <dgm:prSet presAssocID="{9F0BE87A-FDC9-415F-9C68-5217443CE1F2}" presName="hierChild4" presStyleCnt="0"/>
      <dgm:spPr/>
    </dgm:pt>
    <dgm:pt modelId="{27A7A933-8A7F-42EE-85D3-D929322C267B}" type="pres">
      <dgm:prSet presAssocID="{9F0BE87A-FDC9-415F-9C68-5217443CE1F2}" presName="hierChild5" presStyleCnt="0"/>
      <dgm:spPr/>
    </dgm:pt>
    <dgm:pt modelId="{59A2505E-33C2-4B27-BBDB-A21DCBDFBBBE}" type="pres">
      <dgm:prSet presAssocID="{8785BA24-C925-45A3-9328-797E66F52E39}" presName="Name37" presStyleLbl="parChTrans1D2" presStyleIdx="1" presStyleCnt="2"/>
      <dgm:spPr/>
    </dgm:pt>
    <dgm:pt modelId="{3D2EA248-8CE6-4204-AE01-A8069CBFE4DA}" type="pres">
      <dgm:prSet presAssocID="{627F5EE3-99CE-48CA-9DC6-61E4BBD3F591}" presName="hierRoot2" presStyleCnt="0">
        <dgm:presLayoutVars>
          <dgm:hierBranch val="init"/>
        </dgm:presLayoutVars>
      </dgm:prSet>
      <dgm:spPr/>
    </dgm:pt>
    <dgm:pt modelId="{1998E5A8-C941-46BD-8D3F-B206A5FB7F4A}" type="pres">
      <dgm:prSet presAssocID="{627F5EE3-99CE-48CA-9DC6-61E4BBD3F591}" presName="rootComposite" presStyleCnt="0"/>
      <dgm:spPr/>
    </dgm:pt>
    <dgm:pt modelId="{D10EA6C4-F0E3-40FE-AA0B-6F5E6002706D}" type="pres">
      <dgm:prSet presAssocID="{627F5EE3-99CE-48CA-9DC6-61E4BBD3F591}" presName="rootText" presStyleLbl="node2" presStyleIdx="1" presStyleCnt="2">
        <dgm:presLayoutVars>
          <dgm:chPref val="3"/>
        </dgm:presLayoutVars>
      </dgm:prSet>
      <dgm:spPr/>
    </dgm:pt>
    <dgm:pt modelId="{9307D22A-F4EC-4CC3-AEC4-F217493C01BF}" type="pres">
      <dgm:prSet presAssocID="{627F5EE3-99CE-48CA-9DC6-61E4BBD3F591}" presName="rootConnector" presStyleLbl="node2" presStyleIdx="1" presStyleCnt="2"/>
      <dgm:spPr/>
    </dgm:pt>
    <dgm:pt modelId="{698E6322-2235-4D44-9F8B-31C497E30046}" type="pres">
      <dgm:prSet presAssocID="{627F5EE3-99CE-48CA-9DC6-61E4BBD3F591}" presName="hierChild4" presStyleCnt="0"/>
      <dgm:spPr/>
    </dgm:pt>
    <dgm:pt modelId="{2AC32DCB-BA22-4942-A4BA-003FF208C230}" type="pres">
      <dgm:prSet presAssocID="{627F5EE3-99CE-48CA-9DC6-61E4BBD3F591}" presName="hierChild5" presStyleCnt="0"/>
      <dgm:spPr/>
    </dgm:pt>
    <dgm:pt modelId="{06FD3FBB-D6D1-4806-B724-6C0120A86F9B}" type="pres">
      <dgm:prSet presAssocID="{8847A203-4B35-42B9-9014-2207EFCA885B}" presName="hierChild3" presStyleCnt="0"/>
      <dgm:spPr/>
    </dgm:pt>
  </dgm:ptLst>
  <dgm:cxnLst>
    <dgm:cxn modelId="{65137D0D-0996-4753-AD70-4502CBF4D907}" srcId="{217C140E-69F6-4A13-98D0-57802C7C9528}" destId="{8847A203-4B35-42B9-9014-2207EFCA885B}" srcOrd="0" destOrd="0" parTransId="{5D5A13FD-8B27-4C69-A9B4-DF22754D087A}" sibTransId="{FC4BD1C2-351A-4EE5-9726-1836BBFD9F08}"/>
    <dgm:cxn modelId="{D88D1016-300C-43A6-8F74-26DC1502D613}" type="presOf" srcId="{9F0BE87A-FDC9-415F-9C68-5217443CE1F2}" destId="{F80E788A-29BD-4469-8262-63805462ABAC}" srcOrd="0" destOrd="0" presId="urn:microsoft.com/office/officeart/2005/8/layout/orgChart1"/>
    <dgm:cxn modelId="{DA9FC45B-FA86-4901-A43B-B783C7DEE815}" type="presOf" srcId="{627F5EE3-99CE-48CA-9DC6-61E4BBD3F591}" destId="{D10EA6C4-F0E3-40FE-AA0B-6F5E6002706D}" srcOrd="0" destOrd="0" presId="urn:microsoft.com/office/officeart/2005/8/layout/orgChart1"/>
    <dgm:cxn modelId="{A5188960-6B74-440E-875B-953EA1F0A9E4}" srcId="{8847A203-4B35-42B9-9014-2207EFCA885B}" destId="{627F5EE3-99CE-48CA-9DC6-61E4BBD3F591}" srcOrd="1" destOrd="0" parTransId="{8785BA24-C925-45A3-9328-797E66F52E39}" sibTransId="{BF8C045A-7BDC-447B-B06F-338A9C619821}"/>
    <dgm:cxn modelId="{E9AE7047-0C30-4DF4-A6AC-5F44390007D8}" type="presOf" srcId="{627F5EE3-99CE-48CA-9DC6-61E4BBD3F591}" destId="{9307D22A-F4EC-4CC3-AEC4-F217493C01BF}" srcOrd="1" destOrd="0" presId="urn:microsoft.com/office/officeart/2005/8/layout/orgChart1"/>
    <dgm:cxn modelId="{84808E47-0816-49A4-98E1-27952599F923}" type="presOf" srcId="{8847A203-4B35-42B9-9014-2207EFCA885B}" destId="{AA79128D-C5B0-43AA-8A09-F8CB092D3D49}" srcOrd="0" destOrd="0" presId="urn:microsoft.com/office/officeart/2005/8/layout/orgChart1"/>
    <dgm:cxn modelId="{00C7F349-9183-4C80-BD2E-C85E17A031BF}" type="presOf" srcId="{0FD650E3-CE20-478A-9F6B-B5F1E8435043}" destId="{288C6D73-70F9-404F-9765-0C491876BA74}" srcOrd="0" destOrd="0" presId="urn:microsoft.com/office/officeart/2005/8/layout/orgChart1"/>
    <dgm:cxn modelId="{4AD3314F-A7A6-4BA4-8C02-274812FD0C6A}" srcId="{8847A203-4B35-42B9-9014-2207EFCA885B}" destId="{9F0BE87A-FDC9-415F-9C68-5217443CE1F2}" srcOrd="0" destOrd="0" parTransId="{0FD650E3-CE20-478A-9F6B-B5F1E8435043}" sibTransId="{4778A870-1803-4CC3-9CA1-401FC51978B0}"/>
    <dgm:cxn modelId="{A2217596-7624-43D8-B183-665C8A40D61F}" type="presOf" srcId="{8785BA24-C925-45A3-9328-797E66F52E39}" destId="{59A2505E-33C2-4B27-BBDB-A21DCBDFBBBE}" srcOrd="0" destOrd="0" presId="urn:microsoft.com/office/officeart/2005/8/layout/orgChart1"/>
    <dgm:cxn modelId="{0DA11EA5-4A9A-44B1-8C35-65EE08807E81}" type="presOf" srcId="{8847A203-4B35-42B9-9014-2207EFCA885B}" destId="{D2232196-CE66-48BD-BFEF-8FA82DE84AA6}" srcOrd="1" destOrd="0" presId="urn:microsoft.com/office/officeart/2005/8/layout/orgChart1"/>
    <dgm:cxn modelId="{C1D948CC-A744-4ED9-9386-640E23EEE73D}" type="presOf" srcId="{9F0BE87A-FDC9-415F-9C68-5217443CE1F2}" destId="{21F6D01A-98E8-4FDA-A6D0-C1572B57D297}" srcOrd="1" destOrd="0" presId="urn:microsoft.com/office/officeart/2005/8/layout/orgChart1"/>
    <dgm:cxn modelId="{0795FCEA-4B8F-4F19-9F89-65EEF58F7064}" type="presOf" srcId="{217C140E-69F6-4A13-98D0-57802C7C9528}" destId="{BC7F17A6-DCC5-4547-B1E0-52E5317D2E17}" srcOrd="0" destOrd="0" presId="urn:microsoft.com/office/officeart/2005/8/layout/orgChart1"/>
    <dgm:cxn modelId="{F241E84A-DBF4-47AF-95EF-0E72DA9C6225}" type="presParOf" srcId="{BC7F17A6-DCC5-4547-B1E0-52E5317D2E17}" destId="{F2024754-16ED-4137-9E94-23FA5C9CC7B2}" srcOrd="0" destOrd="0" presId="urn:microsoft.com/office/officeart/2005/8/layout/orgChart1"/>
    <dgm:cxn modelId="{FD8F0E9F-14AF-4FDF-BA96-CEA57486C53C}" type="presParOf" srcId="{F2024754-16ED-4137-9E94-23FA5C9CC7B2}" destId="{692F27FE-E6EE-438E-BFA9-F5C51FBFC44B}" srcOrd="0" destOrd="0" presId="urn:microsoft.com/office/officeart/2005/8/layout/orgChart1"/>
    <dgm:cxn modelId="{19663445-7CDD-4B68-9CA6-ED56FC90398B}" type="presParOf" srcId="{692F27FE-E6EE-438E-BFA9-F5C51FBFC44B}" destId="{AA79128D-C5B0-43AA-8A09-F8CB092D3D49}" srcOrd="0" destOrd="0" presId="urn:microsoft.com/office/officeart/2005/8/layout/orgChart1"/>
    <dgm:cxn modelId="{9964504F-DF51-4D0D-9DBA-6E34F4F432C1}" type="presParOf" srcId="{692F27FE-E6EE-438E-BFA9-F5C51FBFC44B}" destId="{D2232196-CE66-48BD-BFEF-8FA82DE84AA6}" srcOrd="1" destOrd="0" presId="urn:microsoft.com/office/officeart/2005/8/layout/orgChart1"/>
    <dgm:cxn modelId="{22CCDDAF-0246-43DE-AED5-62A0325DD8C7}" type="presParOf" srcId="{F2024754-16ED-4137-9E94-23FA5C9CC7B2}" destId="{200491E2-0DB7-40B4-95D4-9037FB73E16A}" srcOrd="1" destOrd="0" presId="urn:microsoft.com/office/officeart/2005/8/layout/orgChart1"/>
    <dgm:cxn modelId="{98BC4554-C53C-4167-BE09-1AEFF9598CAD}" type="presParOf" srcId="{200491E2-0DB7-40B4-95D4-9037FB73E16A}" destId="{288C6D73-70F9-404F-9765-0C491876BA74}" srcOrd="0" destOrd="0" presId="urn:microsoft.com/office/officeart/2005/8/layout/orgChart1"/>
    <dgm:cxn modelId="{19AC831D-5317-4D3C-BEF0-A27349320206}" type="presParOf" srcId="{200491E2-0DB7-40B4-95D4-9037FB73E16A}" destId="{80309828-AE1E-4FEC-97B5-B74405C3EDDF}" srcOrd="1" destOrd="0" presId="urn:microsoft.com/office/officeart/2005/8/layout/orgChart1"/>
    <dgm:cxn modelId="{7BFDEDC8-796D-47BC-944A-69E7EEF29581}" type="presParOf" srcId="{80309828-AE1E-4FEC-97B5-B74405C3EDDF}" destId="{3DE1CAFA-5578-4A16-8502-0CEA7CF284C9}" srcOrd="0" destOrd="0" presId="urn:microsoft.com/office/officeart/2005/8/layout/orgChart1"/>
    <dgm:cxn modelId="{2BD9060E-5BE5-4F77-BC9F-4B1C26E9E04C}" type="presParOf" srcId="{3DE1CAFA-5578-4A16-8502-0CEA7CF284C9}" destId="{F80E788A-29BD-4469-8262-63805462ABAC}" srcOrd="0" destOrd="0" presId="urn:microsoft.com/office/officeart/2005/8/layout/orgChart1"/>
    <dgm:cxn modelId="{C8D3C8DC-A7B2-4AC2-993A-EF87DCF11C29}" type="presParOf" srcId="{3DE1CAFA-5578-4A16-8502-0CEA7CF284C9}" destId="{21F6D01A-98E8-4FDA-A6D0-C1572B57D297}" srcOrd="1" destOrd="0" presId="urn:microsoft.com/office/officeart/2005/8/layout/orgChart1"/>
    <dgm:cxn modelId="{D6AAC5EC-3922-47A2-B778-535D26F97AB8}" type="presParOf" srcId="{80309828-AE1E-4FEC-97B5-B74405C3EDDF}" destId="{61D92051-66B3-4CFD-8095-BF2DCA2573CE}" srcOrd="1" destOrd="0" presId="urn:microsoft.com/office/officeart/2005/8/layout/orgChart1"/>
    <dgm:cxn modelId="{8DDBFCC2-96F2-4BBB-ACB0-CA9931D0F326}" type="presParOf" srcId="{80309828-AE1E-4FEC-97B5-B74405C3EDDF}" destId="{27A7A933-8A7F-42EE-85D3-D929322C267B}" srcOrd="2" destOrd="0" presId="urn:microsoft.com/office/officeart/2005/8/layout/orgChart1"/>
    <dgm:cxn modelId="{494BD15B-E702-4D35-B079-9F22D6CDE1B3}" type="presParOf" srcId="{200491E2-0DB7-40B4-95D4-9037FB73E16A}" destId="{59A2505E-33C2-4B27-BBDB-A21DCBDFBBBE}" srcOrd="2" destOrd="0" presId="urn:microsoft.com/office/officeart/2005/8/layout/orgChart1"/>
    <dgm:cxn modelId="{3336A337-4B7A-4ECA-9930-74AFC7EE4911}" type="presParOf" srcId="{200491E2-0DB7-40B4-95D4-9037FB73E16A}" destId="{3D2EA248-8CE6-4204-AE01-A8069CBFE4DA}" srcOrd="3" destOrd="0" presId="urn:microsoft.com/office/officeart/2005/8/layout/orgChart1"/>
    <dgm:cxn modelId="{486762D7-023F-4666-B3E4-A3CEA965DEDF}" type="presParOf" srcId="{3D2EA248-8CE6-4204-AE01-A8069CBFE4DA}" destId="{1998E5A8-C941-46BD-8D3F-B206A5FB7F4A}" srcOrd="0" destOrd="0" presId="urn:microsoft.com/office/officeart/2005/8/layout/orgChart1"/>
    <dgm:cxn modelId="{273CF418-A705-4E33-AB5A-F546FF7C4A45}" type="presParOf" srcId="{1998E5A8-C941-46BD-8D3F-B206A5FB7F4A}" destId="{D10EA6C4-F0E3-40FE-AA0B-6F5E6002706D}" srcOrd="0" destOrd="0" presId="urn:microsoft.com/office/officeart/2005/8/layout/orgChart1"/>
    <dgm:cxn modelId="{05C0DDBA-A768-455D-8F9E-F765C72FF651}" type="presParOf" srcId="{1998E5A8-C941-46BD-8D3F-B206A5FB7F4A}" destId="{9307D22A-F4EC-4CC3-AEC4-F217493C01BF}" srcOrd="1" destOrd="0" presId="urn:microsoft.com/office/officeart/2005/8/layout/orgChart1"/>
    <dgm:cxn modelId="{76D452E4-8707-47DC-87B0-107098F473CA}" type="presParOf" srcId="{3D2EA248-8CE6-4204-AE01-A8069CBFE4DA}" destId="{698E6322-2235-4D44-9F8B-31C497E30046}" srcOrd="1" destOrd="0" presId="urn:microsoft.com/office/officeart/2005/8/layout/orgChart1"/>
    <dgm:cxn modelId="{18F37FF9-9905-40E5-9AEC-5EA765EDE505}" type="presParOf" srcId="{3D2EA248-8CE6-4204-AE01-A8069CBFE4DA}" destId="{2AC32DCB-BA22-4942-A4BA-003FF208C230}" srcOrd="2" destOrd="0" presId="urn:microsoft.com/office/officeart/2005/8/layout/orgChart1"/>
    <dgm:cxn modelId="{CDC02396-2097-4C99-A2FB-C13279B6303C}" type="presParOf" srcId="{F2024754-16ED-4137-9E94-23FA5C9CC7B2}" destId="{06FD3FBB-D6D1-4806-B724-6C0120A86F9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217C140E-69F6-4A13-98D0-57802C7C9528}" type="doc">
      <dgm:prSet loTypeId="urn:microsoft.com/office/officeart/2005/8/layout/orgChart1" loCatId="hierarchy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CA"/>
        </a:p>
      </dgm:t>
    </dgm:pt>
    <dgm:pt modelId="{8847A203-4B35-42B9-9014-2207EFCA885B}">
      <dgm:prSet phldrT="[Text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CA" dirty="0"/>
            <a:t>Owner</a:t>
          </a:r>
        </a:p>
      </dgm:t>
    </dgm:pt>
    <dgm:pt modelId="{5D5A13FD-8B27-4C69-A9B4-DF22754D087A}" type="parTrans" cxnId="{65137D0D-0996-4753-AD70-4502CBF4D907}">
      <dgm:prSet/>
      <dgm:spPr/>
      <dgm:t>
        <a:bodyPr/>
        <a:lstStyle/>
        <a:p>
          <a:endParaRPr lang="en-CA"/>
        </a:p>
      </dgm:t>
    </dgm:pt>
    <dgm:pt modelId="{FC4BD1C2-351A-4EE5-9726-1836BBFD9F08}" type="sibTrans" cxnId="{65137D0D-0996-4753-AD70-4502CBF4D907}">
      <dgm:prSet/>
      <dgm:spPr/>
      <dgm:t>
        <a:bodyPr/>
        <a:lstStyle/>
        <a:p>
          <a:endParaRPr lang="en-CA"/>
        </a:p>
      </dgm:t>
    </dgm:pt>
    <dgm:pt modelId="{9F0BE87A-FDC9-415F-9C68-5217443CE1F2}">
      <dgm:prSet phldrT="[Text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CA" dirty="0"/>
            <a:t>Design-Builder</a:t>
          </a:r>
        </a:p>
      </dgm:t>
    </dgm:pt>
    <dgm:pt modelId="{0FD650E3-CE20-478A-9F6B-B5F1E8435043}" type="parTrans" cxnId="{4AD3314F-A7A6-4BA4-8C02-274812FD0C6A}">
      <dgm:prSet/>
      <dgm:spPr/>
      <dgm:t>
        <a:bodyPr/>
        <a:lstStyle/>
        <a:p>
          <a:endParaRPr lang="en-CA"/>
        </a:p>
      </dgm:t>
    </dgm:pt>
    <dgm:pt modelId="{4778A870-1803-4CC3-9CA1-401FC51978B0}" type="sibTrans" cxnId="{4AD3314F-A7A6-4BA4-8C02-274812FD0C6A}">
      <dgm:prSet/>
      <dgm:spPr/>
      <dgm:t>
        <a:bodyPr/>
        <a:lstStyle/>
        <a:p>
          <a:endParaRPr lang="en-CA"/>
        </a:p>
      </dgm:t>
    </dgm:pt>
    <dgm:pt modelId="{BC7F17A6-DCC5-4547-B1E0-52E5317D2E17}" type="pres">
      <dgm:prSet presAssocID="{217C140E-69F6-4A13-98D0-57802C7C952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2024754-16ED-4137-9E94-23FA5C9CC7B2}" type="pres">
      <dgm:prSet presAssocID="{8847A203-4B35-42B9-9014-2207EFCA885B}" presName="hierRoot1" presStyleCnt="0">
        <dgm:presLayoutVars>
          <dgm:hierBranch val="init"/>
        </dgm:presLayoutVars>
      </dgm:prSet>
      <dgm:spPr/>
    </dgm:pt>
    <dgm:pt modelId="{692F27FE-E6EE-438E-BFA9-F5C51FBFC44B}" type="pres">
      <dgm:prSet presAssocID="{8847A203-4B35-42B9-9014-2207EFCA885B}" presName="rootComposite1" presStyleCnt="0"/>
      <dgm:spPr/>
    </dgm:pt>
    <dgm:pt modelId="{AA79128D-C5B0-43AA-8A09-F8CB092D3D49}" type="pres">
      <dgm:prSet presAssocID="{8847A203-4B35-42B9-9014-2207EFCA885B}" presName="rootText1" presStyleLbl="node0" presStyleIdx="0" presStyleCnt="1">
        <dgm:presLayoutVars>
          <dgm:chPref val="3"/>
        </dgm:presLayoutVars>
      </dgm:prSet>
      <dgm:spPr/>
    </dgm:pt>
    <dgm:pt modelId="{D2232196-CE66-48BD-BFEF-8FA82DE84AA6}" type="pres">
      <dgm:prSet presAssocID="{8847A203-4B35-42B9-9014-2207EFCA885B}" presName="rootConnector1" presStyleLbl="node1" presStyleIdx="0" presStyleCnt="0"/>
      <dgm:spPr/>
    </dgm:pt>
    <dgm:pt modelId="{200491E2-0DB7-40B4-95D4-9037FB73E16A}" type="pres">
      <dgm:prSet presAssocID="{8847A203-4B35-42B9-9014-2207EFCA885B}" presName="hierChild2" presStyleCnt="0"/>
      <dgm:spPr/>
    </dgm:pt>
    <dgm:pt modelId="{288C6D73-70F9-404F-9765-0C491876BA74}" type="pres">
      <dgm:prSet presAssocID="{0FD650E3-CE20-478A-9F6B-B5F1E8435043}" presName="Name37" presStyleLbl="parChTrans1D2" presStyleIdx="0" presStyleCnt="1"/>
      <dgm:spPr/>
    </dgm:pt>
    <dgm:pt modelId="{80309828-AE1E-4FEC-97B5-B74405C3EDDF}" type="pres">
      <dgm:prSet presAssocID="{9F0BE87A-FDC9-415F-9C68-5217443CE1F2}" presName="hierRoot2" presStyleCnt="0">
        <dgm:presLayoutVars>
          <dgm:hierBranch val="init"/>
        </dgm:presLayoutVars>
      </dgm:prSet>
      <dgm:spPr/>
    </dgm:pt>
    <dgm:pt modelId="{3DE1CAFA-5578-4A16-8502-0CEA7CF284C9}" type="pres">
      <dgm:prSet presAssocID="{9F0BE87A-FDC9-415F-9C68-5217443CE1F2}" presName="rootComposite" presStyleCnt="0"/>
      <dgm:spPr/>
    </dgm:pt>
    <dgm:pt modelId="{F80E788A-29BD-4469-8262-63805462ABAC}" type="pres">
      <dgm:prSet presAssocID="{9F0BE87A-FDC9-415F-9C68-5217443CE1F2}" presName="rootText" presStyleLbl="node2" presStyleIdx="0" presStyleCnt="1">
        <dgm:presLayoutVars>
          <dgm:chPref val="3"/>
        </dgm:presLayoutVars>
      </dgm:prSet>
      <dgm:spPr/>
    </dgm:pt>
    <dgm:pt modelId="{21F6D01A-98E8-4FDA-A6D0-C1572B57D297}" type="pres">
      <dgm:prSet presAssocID="{9F0BE87A-FDC9-415F-9C68-5217443CE1F2}" presName="rootConnector" presStyleLbl="node2" presStyleIdx="0" presStyleCnt="1"/>
      <dgm:spPr/>
    </dgm:pt>
    <dgm:pt modelId="{61D92051-66B3-4CFD-8095-BF2DCA2573CE}" type="pres">
      <dgm:prSet presAssocID="{9F0BE87A-FDC9-415F-9C68-5217443CE1F2}" presName="hierChild4" presStyleCnt="0"/>
      <dgm:spPr/>
    </dgm:pt>
    <dgm:pt modelId="{27A7A933-8A7F-42EE-85D3-D929322C267B}" type="pres">
      <dgm:prSet presAssocID="{9F0BE87A-FDC9-415F-9C68-5217443CE1F2}" presName="hierChild5" presStyleCnt="0"/>
      <dgm:spPr/>
    </dgm:pt>
    <dgm:pt modelId="{06FD3FBB-D6D1-4806-B724-6C0120A86F9B}" type="pres">
      <dgm:prSet presAssocID="{8847A203-4B35-42B9-9014-2207EFCA885B}" presName="hierChild3" presStyleCnt="0"/>
      <dgm:spPr/>
    </dgm:pt>
  </dgm:ptLst>
  <dgm:cxnLst>
    <dgm:cxn modelId="{65137D0D-0996-4753-AD70-4502CBF4D907}" srcId="{217C140E-69F6-4A13-98D0-57802C7C9528}" destId="{8847A203-4B35-42B9-9014-2207EFCA885B}" srcOrd="0" destOrd="0" parTransId="{5D5A13FD-8B27-4C69-A9B4-DF22754D087A}" sibTransId="{FC4BD1C2-351A-4EE5-9726-1836BBFD9F08}"/>
    <dgm:cxn modelId="{6E0F6916-104A-453A-ABB3-E7EDF1DC59B2}" type="presOf" srcId="{9F0BE87A-FDC9-415F-9C68-5217443CE1F2}" destId="{21F6D01A-98E8-4FDA-A6D0-C1572B57D297}" srcOrd="1" destOrd="0" presId="urn:microsoft.com/office/officeart/2005/8/layout/orgChart1"/>
    <dgm:cxn modelId="{ACB9B643-D5B2-4D64-97AD-BE72828B801D}" type="presOf" srcId="{0FD650E3-CE20-478A-9F6B-B5F1E8435043}" destId="{288C6D73-70F9-404F-9765-0C491876BA74}" srcOrd="0" destOrd="0" presId="urn:microsoft.com/office/officeart/2005/8/layout/orgChart1"/>
    <dgm:cxn modelId="{B1201665-93AE-40DB-B221-D1F406BB1B7A}" type="presOf" srcId="{8847A203-4B35-42B9-9014-2207EFCA885B}" destId="{AA79128D-C5B0-43AA-8A09-F8CB092D3D49}" srcOrd="0" destOrd="0" presId="urn:microsoft.com/office/officeart/2005/8/layout/orgChart1"/>
    <dgm:cxn modelId="{9704B94B-0071-4B23-BECC-36D19A381FAE}" type="presOf" srcId="{9F0BE87A-FDC9-415F-9C68-5217443CE1F2}" destId="{F80E788A-29BD-4469-8262-63805462ABAC}" srcOrd="0" destOrd="0" presId="urn:microsoft.com/office/officeart/2005/8/layout/orgChart1"/>
    <dgm:cxn modelId="{4AD3314F-A7A6-4BA4-8C02-274812FD0C6A}" srcId="{8847A203-4B35-42B9-9014-2207EFCA885B}" destId="{9F0BE87A-FDC9-415F-9C68-5217443CE1F2}" srcOrd="0" destOrd="0" parTransId="{0FD650E3-CE20-478A-9F6B-B5F1E8435043}" sibTransId="{4778A870-1803-4CC3-9CA1-401FC51978B0}"/>
    <dgm:cxn modelId="{580179B5-5C01-4AF9-B58E-D37E121B525D}" type="presOf" srcId="{217C140E-69F6-4A13-98D0-57802C7C9528}" destId="{BC7F17A6-DCC5-4547-B1E0-52E5317D2E17}" srcOrd="0" destOrd="0" presId="urn:microsoft.com/office/officeart/2005/8/layout/orgChart1"/>
    <dgm:cxn modelId="{827A1CFD-35CA-44EE-AA81-4B427D5FA3A6}" type="presOf" srcId="{8847A203-4B35-42B9-9014-2207EFCA885B}" destId="{D2232196-CE66-48BD-BFEF-8FA82DE84AA6}" srcOrd="1" destOrd="0" presId="urn:microsoft.com/office/officeart/2005/8/layout/orgChart1"/>
    <dgm:cxn modelId="{137BF37C-07B7-4AAB-9AF4-F19D8CF59D8B}" type="presParOf" srcId="{BC7F17A6-DCC5-4547-B1E0-52E5317D2E17}" destId="{F2024754-16ED-4137-9E94-23FA5C9CC7B2}" srcOrd="0" destOrd="0" presId="urn:microsoft.com/office/officeart/2005/8/layout/orgChart1"/>
    <dgm:cxn modelId="{E7E3F532-7396-4801-89E9-9ABA966EBABC}" type="presParOf" srcId="{F2024754-16ED-4137-9E94-23FA5C9CC7B2}" destId="{692F27FE-E6EE-438E-BFA9-F5C51FBFC44B}" srcOrd="0" destOrd="0" presId="urn:microsoft.com/office/officeart/2005/8/layout/orgChart1"/>
    <dgm:cxn modelId="{AD4951AD-C281-400F-ABD0-6755DBC303A0}" type="presParOf" srcId="{692F27FE-E6EE-438E-BFA9-F5C51FBFC44B}" destId="{AA79128D-C5B0-43AA-8A09-F8CB092D3D49}" srcOrd="0" destOrd="0" presId="urn:microsoft.com/office/officeart/2005/8/layout/orgChart1"/>
    <dgm:cxn modelId="{20388DE7-E69A-486A-8A07-EC36AC7ABDC0}" type="presParOf" srcId="{692F27FE-E6EE-438E-BFA9-F5C51FBFC44B}" destId="{D2232196-CE66-48BD-BFEF-8FA82DE84AA6}" srcOrd="1" destOrd="0" presId="urn:microsoft.com/office/officeart/2005/8/layout/orgChart1"/>
    <dgm:cxn modelId="{BB5C0565-08D6-4286-94B0-3CB7DA3CB8E9}" type="presParOf" srcId="{F2024754-16ED-4137-9E94-23FA5C9CC7B2}" destId="{200491E2-0DB7-40B4-95D4-9037FB73E16A}" srcOrd="1" destOrd="0" presId="urn:microsoft.com/office/officeart/2005/8/layout/orgChart1"/>
    <dgm:cxn modelId="{6D9288DB-27B6-4F25-847C-84C781A9EC17}" type="presParOf" srcId="{200491E2-0DB7-40B4-95D4-9037FB73E16A}" destId="{288C6D73-70F9-404F-9765-0C491876BA74}" srcOrd="0" destOrd="0" presId="urn:microsoft.com/office/officeart/2005/8/layout/orgChart1"/>
    <dgm:cxn modelId="{0B146C6F-C374-4F1F-BDE7-BAF5AC7220E2}" type="presParOf" srcId="{200491E2-0DB7-40B4-95D4-9037FB73E16A}" destId="{80309828-AE1E-4FEC-97B5-B74405C3EDDF}" srcOrd="1" destOrd="0" presId="urn:microsoft.com/office/officeart/2005/8/layout/orgChart1"/>
    <dgm:cxn modelId="{18B66E10-FAC3-40AD-9EF3-A7EF47FDD2C5}" type="presParOf" srcId="{80309828-AE1E-4FEC-97B5-B74405C3EDDF}" destId="{3DE1CAFA-5578-4A16-8502-0CEA7CF284C9}" srcOrd="0" destOrd="0" presId="urn:microsoft.com/office/officeart/2005/8/layout/orgChart1"/>
    <dgm:cxn modelId="{CB2A0EC6-DBD7-4D4C-9207-F3A0F49EDC3B}" type="presParOf" srcId="{3DE1CAFA-5578-4A16-8502-0CEA7CF284C9}" destId="{F80E788A-29BD-4469-8262-63805462ABAC}" srcOrd="0" destOrd="0" presId="urn:microsoft.com/office/officeart/2005/8/layout/orgChart1"/>
    <dgm:cxn modelId="{D9569F51-07A4-48EB-83BA-44772A42D25C}" type="presParOf" srcId="{3DE1CAFA-5578-4A16-8502-0CEA7CF284C9}" destId="{21F6D01A-98E8-4FDA-A6D0-C1572B57D297}" srcOrd="1" destOrd="0" presId="urn:microsoft.com/office/officeart/2005/8/layout/orgChart1"/>
    <dgm:cxn modelId="{0FB758B6-D237-418E-A800-8353961E7AF0}" type="presParOf" srcId="{80309828-AE1E-4FEC-97B5-B74405C3EDDF}" destId="{61D92051-66B3-4CFD-8095-BF2DCA2573CE}" srcOrd="1" destOrd="0" presId="urn:microsoft.com/office/officeart/2005/8/layout/orgChart1"/>
    <dgm:cxn modelId="{DD7320E7-AD36-429D-973D-80944E5227D8}" type="presParOf" srcId="{80309828-AE1E-4FEC-97B5-B74405C3EDDF}" destId="{27A7A933-8A7F-42EE-85D3-D929322C267B}" srcOrd="2" destOrd="0" presId="urn:microsoft.com/office/officeart/2005/8/layout/orgChart1"/>
    <dgm:cxn modelId="{0A3656C7-7D8D-46E6-BF48-368B113089EB}" type="presParOf" srcId="{F2024754-16ED-4137-9E94-23FA5C9CC7B2}" destId="{06FD3FBB-D6D1-4806-B724-6C0120A86F9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217C140E-69F6-4A13-98D0-57802C7C9528}" type="doc">
      <dgm:prSet loTypeId="urn:microsoft.com/office/officeart/2005/8/layout/orgChart1" loCatId="hierarchy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CA"/>
        </a:p>
      </dgm:t>
    </dgm:pt>
    <dgm:pt modelId="{8847A203-4B35-42B9-9014-2207EFCA885B}">
      <dgm:prSet phldrT="[Text]"/>
      <dgm:spPr/>
      <dgm:t>
        <a:bodyPr/>
        <a:lstStyle/>
        <a:p>
          <a:r>
            <a:rPr lang="en-CA" dirty="0"/>
            <a:t>Owner</a:t>
          </a:r>
        </a:p>
      </dgm:t>
    </dgm:pt>
    <dgm:pt modelId="{5D5A13FD-8B27-4C69-A9B4-DF22754D087A}" type="parTrans" cxnId="{65137D0D-0996-4753-AD70-4502CBF4D907}">
      <dgm:prSet/>
      <dgm:spPr/>
      <dgm:t>
        <a:bodyPr/>
        <a:lstStyle/>
        <a:p>
          <a:endParaRPr lang="en-CA"/>
        </a:p>
      </dgm:t>
    </dgm:pt>
    <dgm:pt modelId="{FC4BD1C2-351A-4EE5-9726-1836BBFD9F08}" type="sibTrans" cxnId="{65137D0D-0996-4753-AD70-4502CBF4D907}">
      <dgm:prSet/>
      <dgm:spPr/>
      <dgm:t>
        <a:bodyPr/>
        <a:lstStyle/>
        <a:p>
          <a:endParaRPr lang="en-CA"/>
        </a:p>
      </dgm:t>
    </dgm:pt>
    <dgm:pt modelId="{9F0BE87A-FDC9-415F-9C68-5217443CE1F2}">
      <dgm:prSet phldrT="[Text]"/>
      <dgm:spPr/>
      <dgm:t>
        <a:bodyPr/>
        <a:lstStyle/>
        <a:p>
          <a:r>
            <a:rPr lang="en-CA" dirty="0"/>
            <a:t>CM as Agent</a:t>
          </a:r>
        </a:p>
      </dgm:t>
    </dgm:pt>
    <dgm:pt modelId="{0FD650E3-CE20-478A-9F6B-B5F1E8435043}" type="parTrans" cxnId="{4AD3314F-A7A6-4BA4-8C02-274812FD0C6A}">
      <dgm:prSet/>
      <dgm:spPr/>
      <dgm:t>
        <a:bodyPr/>
        <a:lstStyle/>
        <a:p>
          <a:endParaRPr lang="en-CA"/>
        </a:p>
      </dgm:t>
    </dgm:pt>
    <dgm:pt modelId="{4778A870-1803-4CC3-9CA1-401FC51978B0}" type="sibTrans" cxnId="{4AD3314F-A7A6-4BA4-8C02-274812FD0C6A}">
      <dgm:prSet/>
      <dgm:spPr/>
      <dgm:t>
        <a:bodyPr/>
        <a:lstStyle/>
        <a:p>
          <a:endParaRPr lang="en-CA"/>
        </a:p>
      </dgm:t>
    </dgm:pt>
    <dgm:pt modelId="{F75708D3-2BE6-4DF4-8507-184AF71CED77}">
      <dgm:prSet/>
      <dgm:spPr/>
      <dgm:t>
        <a:bodyPr/>
        <a:lstStyle/>
        <a:p>
          <a:r>
            <a:rPr lang="en-CA" dirty="0"/>
            <a:t>Designer</a:t>
          </a:r>
        </a:p>
      </dgm:t>
    </dgm:pt>
    <dgm:pt modelId="{4BBBC069-451D-4D7E-AB71-3DBA014C5F93}" type="parTrans" cxnId="{65BDC98E-7723-4020-9FC7-8ED22AA9996B}">
      <dgm:prSet/>
      <dgm:spPr/>
      <dgm:t>
        <a:bodyPr/>
        <a:lstStyle/>
        <a:p>
          <a:endParaRPr lang="en-CA"/>
        </a:p>
      </dgm:t>
    </dgm:pt>
    <dgm:pt modelId="{7183567D-6E11-434C-9F83-4A74F532C4F2}" type="sibTrans" cxnId="{65BDC98E-7723-4020-9FC7-8ED22AA9996B}">
      <dgm:prSet/>
      <dgm:spPr/>
      <dgm:t>
        <a:bodyPr/>
        <a:lstStyle/>
        <a:p>
          <a:endParaRPr lang="en-CA"/>
        </a:p>
      </dgm:t>
    </dgm:pt>
    <dgm:pt modelId="{06618554-9E9B-4B25-8419-5BC1AF4DB565}">
      <dgm:prSet/>
      <dgm:spPr/>
      <dgm:t>
        <a:bodyPr/>
        <a:lstStyle/>
        <a:p>
          <a:r>
            <a:rPr lang="en-CA" dirty="0"/>
            <a:t>Contractor</a:t>
          </a:r>
        </a:p>
      </dgm:t>
    </dgm:pt>
    <dgm:pt modelId="{62D3051D-4C92-41C8-85C0-9D0B608CE05E}" type="parTrans" cxnId="{51E07C5A-B3D7-4A0A-9B6A-43A439E05D28}">
      <dgm:prSet/>
      <dgm:spPr/>
      <dgm:t>
        <a:bodyPr/>
        <a:lstStyle/>
        <a:p>
          <a:endParaRPr lang="en-CA"/>
        </a:p>
      </dgm:t>
    </dgm:pt>
    <dgm:pt modelId="{29CFE0A9-B988-45AD-9A90-C0C67A4D8CE8}" type="sibTrans" cxnId="{51E07C5A-B3D7-4A0A-9B6A-43A439E05D28}">
      <dgm:prSet/>
      <dgm:spPr/>
      <dgm:t>
        <a:bodyPr/>
        <a:lstStyle/>
        <a:p>
          <a:endParaRPr lang="en-CA"/>
        </a:p>
      </dgm:t>
    </dgm:pt>
    <dgm:pt modelId="{BC7F17A6-DCC5-4547-B1E0-52E5317D2E17}" type="pres">
      <dgm:prSet presAssocID="{217C140E-69F6-4A13-98D0-57802C7C952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2024754-16ED-4137-9E94-23FA5C9CC7B2}" type="pres">
      <dgm:prSet presAssocID="{8847A203-4B35-42B9-9014-2207EFCA885B}" presName="hierRoot1" presStyleCnt="0">
        <dgm:presLayoutVars>
          <dgm:hierBranch val="init"/>
        </dgm:presLayoutVars>
      </dgm:prSet>
      <dgm:spPr/>
    </dgm:pt>
    <dgm:pt modelId="{692F27FE-E6EE-438E-BFA9-F5C51FBFC44B}" type="pres">
      <dgm:prSet presAssocID="{8847A203-4B35-42B9-9014-2207EFCA885B}" presName="rootComposite1" presStyleCnt="0"/>
      <dgm:spPr/>
    </dgm:pt>
    <dgm:pt modelId="{AA79128D-C5B0-43AA-8A09-F8CB092D3D49}" type="pres">
      <dgm:prSet presAssocID="{8847A203-4B35-42B9-9014-2207EFCA885B}" presName="rootText1" presStyleLbl="node0" presStyleIdx="0" presStyleCnt="1">
        <dgm:presLayoutVars>
          <dgm:chPref val="3"/>
        </dgm:presLayoutVars>
      </dgm:prSet>
      <dgm:spPr/>
    </dgm:pt>
    <dgm:pt modelId="{D2232196-CE66-48BD-BFEF-8FA82DE84AA6}" type="pres">
      <dgm:prSet presAssocID="{8847A203-4B35-42B9-9014-2207EFCA885B}" presName="rootConnector1" presStyleLbl="node1" presStyleIdx="0" presStyleCnt="0"/>
      <dgm:spPr/>
    </dgm:pt>
    <dgm:pt modelId="{200491E2-0DB7-40B4-95D4-9037FB73E16A}" type="pres">
      <dgm:prSet presAssocID="{8847A203-4B35-42B9-9014-2207EFCA885B}" presName="hierChild2" presStyleCnt="0"/>
      <dgm:spPr/>
    </dgm:pt>
    <dgm:pt modelId="{288C6D73-70F9-404F-9765-0C491876BA74}" type="pres">
      <dgm:prSet presAssocID="{0FD650E3-CE20-478A-9F6B-B5F1E8435043}" presName="Name37" presStyleLbl="parChTrans1D2" presStyleIdx="0" presStyleCnt="3"/>
      <dgm:spPr/>
    </dgm:pt>
    <dgm:pt modelId="{80309828-AE1E-4FEC-97B5-B74405C3EDDF}" type="pres">
      <dgm:prSet presAssocID="{9F0BE87A-FDC9-415F-9C68-5217443CE1F2}" presName="hierRoot2" presStyleCnt="0">
        <dgm:presLayoutVars>
          <dgm:hierBranch val="init"/>
        </dgm:presLayoutVars>
      </dgm:prSet>
      <dgm:spPr/>
    </dgm:pt>
    <dgm:pt modelId="{3DE1CAFA-5578-4A16-8502-0CEA7CF284C9}" type="pres">
      <dgm:prSet presAssocID="{9F0BE87A-FDC9-415F-9C68-5217443CE1F2}" presName="rootComposite" presStyleCnt="0"/>
      <dgm:spPr/>
    </dgm:pt>
    <dgm:pt modelId="{F80E788A-29BD-4469-8262-63805462ABAC}" type="pres">
      <dgm:prSet presAssocID="{9F0BE87A-FDC9-415F-9C68-5217443CE1F2}" presName="rootText" presStyleLbl="node2" presStyleIdx="0" presStyleCnt="3">
        <dgm:presLayoutVars>
          <dgm:chPref val="3"/>
        </dgm:presLayoutVars>
      </dgm:prSet>
      <dgm:spPr/>
    </dgm:pt>
    <dgm:pt modelId="{21F6D01A-98E8-4FDA-A6D0-C1572B57D297}" type="pres">
      <dgm:prSet presAssocID="{9F0BE87A-FDC9-415F-9C68-5217443CE1F2}" presName="rootConnector" presStyleLbl="node2" presStyleIdx="0" presStyleCnt="3"/>
      <dgm:spPr/>
    </dgm:pt>
    <dgm:pt modelId="{61D92051-66B3-4CFD-8095-BF2DCA2573CE}" type="pres">
      <dgm:prSet presAssocID="{9F0BE87A-FDC9-415F-9C68-5217443CE1F2}" presName="hierChild4" presStyleCnt="0"/>
      <dgm:spPr/>
    </dgm:pt>
    <dgm:pt modelId="{27A7A933-8A7F-42EE-85D3-D929322C267B}" type="pres">
      <dgm:prSet presAssocID="{9F0BE87A-FDC9-415F-9C68-5217443CE1F2}" presName="hierChild5" presStyleCnt="0"/>
      <dgm:spPr/>
    </dgm:pt>
    <dgm:pt modelId="{93BA8CD7-7370-4797-AFC9-ACAB1EE337B1}" type="pres">
      <dgm:prSet presAssocID="{4BBBC069-451D-4D7E-AB71-3DBA014C5F93}" presName="Name37" presStyleLbl="parChTrans1D2" presStyleIdx="1" presStyleCnt="3"/>
      <dgm:spPr/>
    </dgm:pt>
    <dgm:pt modelId="{4146F4DE-9339-42C3-A4CC-2E7FD0B08A79}" type="pres">
      <dgm:prSet presAssocID="{F75708D3-2BE6-4DF4-8507-184AF71CED77}" presName="hierRoot2" presStyleCnt="0">
        <dgm:presLayoutVars>
          <dgm:hierBranch val="hang"/>
        </dgm:presLayoutVars>
      </dgm:prSet>
      <dgm:spPr/>
    </dgm:pt>
    <dgm:pt modelId="{67BC2299-766D-43F4-BA82-0DB1BB927FA8}" type="pres">
      <dgm:prSet presAssocID="{F75708D3-2BE6-4DF4-8507-184AF71CED77}" presName="rootComposite" presStyleCnt="0"/>
      <dgm:spPr/>
    </dgm:pt>
    <dgm:pt modelId="{7EDE51A6-D5BB-4FB1-8E44-1F9CE6F26245}" type="pres">
      <dgm:prSet presAssocID="{F75708D3-2BE6-4DF4-8507-184AF71CED77}" presName="rootText" presStyleLbl="node2" presStyleIdx="1" presStyleCnt="3">
        <dgm:presLayoutVars>
          <dgm:chPref val="3"/>
        </dgm:presLayoutVars>
      </dgm:prSet>
      <dgm:spPr/>
    </dgm:pt>
    <dgm:pt modelId="{D81CB9CF-AD36-430E-A6E7-FA219E022597}" type="pres">
      <dgm:prSet presAssocID="{F75708D3-2BE6-4DF4-8507-184AF71CED77}" presName="rootConnector" presStyleLbl="node2" presStyleIdx="1" presStyleCnt="3"/>
      <dgm:spPr/>
    </dgm:pt>
    <dgm:pt modelId="{46521314-8724-4B6B-BA0E-485D200A15BA}" type="pres">
      <dgm:prSet presAssocID="{F75708D3-2BE6-4DF4-8507-184AF71CED77}" presName="hierChild4" presStyleCnt="0"/>
      <dgm:spPr/>
    </dgm:pt>
    <dgm:pt modelId="{C733C62A-5305-4FD5-A1FF-DB997EA70DC5}" type="pres">
      <dgm:prSet presAssocID="{F75708D3-2BE6-4DF4-8507-184AF71CED77}" presName="hierChild5" presStyleCnt="0"/>
      <dgm:spPr/>
    </dgm:pt>
    <dgm:pt modelId="{231E5447-5AA8-4D8D-BDB2-72679ECC70D5}" type="pres">
      <dgm:prSet presAssocID="{62D3051D-4C92-41C8-85C0-9D0B608CE05E}" presName="Name37" presStyleLbl="parChTrans1D2" presStyleIdx="2" presStyleCnt="3"/>
      <dgm:spPr/>
    </dgm:pt>
    <dgm:pt modelId="{2ED711E7-5BCD-4C22-9922-30BB35E5E0DA}" type="pres">
      <dgm:prSet presAssocID="{06618554-9E9B-4B25-8419-5BC1AF4DB565}" presName="hierRoot2" presStyleCnt="0">
        <dgm:presLayoutVars>
          <dgm:hierBranch val="init"/>
        </dgm:presLayoutVars>
      </dgm:prSet>
      <dgm:spPr/>
    </dgm:pt>
    <dgm:pt modelId="{63ABCC3F-7430-4D2F-B64E-7D07A01DA045}" type="pres">
      <dgm:prSet presAssocID="{06618554-9E9B-4B25-8419-5BC1AF4DB565}" presName="rootComposite" presStyleCnt="0"/>
      <dgm:spPr/>
    </dgm:pt>
    <dgm:pt modelId="{5C97D894-FCE9-478A-89FA-4AACC0B8E3F6}" type="pres">
      <dgm:prSet presAssocID="{06618554-9E9B-4B25-8419-5BC1AF4DB565}" presName="rootText" presStyleLbl="node2" presStyleIdx="2" presStyleCnt="3">
        <dgm:presLayoutVars>
          <dgm:chPref val="3"/>
        </dgm:presLayoutVars>
      </dgm:prSet>
      <dgm:spPr/>
    </dgm:pt>
    <dgm:pt modelId="{72CD3769-9F54-46DB-84B5-9E9D8B18F35A}" type="pres">
      <dgm:prSet presAssocID="{06618554-9E9B-4B25-8419-5BC1AF4DB565}" presName="rootConnector" presStyleLbl="node2" presStyleIdx="2" presStyleCnt="3"/>
      <dgm:spPr/>
    </dgm:pt>
    <dgm:pt modelId="{3E10D14E-C036-4DB1-A653-E241A9F26A81}" type="pres">
      <dgm:prSet presAssocID="{06618554-9E9B-4B25-8419-5BC1AF4DB565}" presName="hierChild4" presStyleCnt="0"/>
      <dgm:spPr/>
    </dgm:pt>
    <dgm:pt modelId="{A1FEED0D-995A-4506-BC64-6B72269307FA}" type="pres">
      <dgm:prSet presAssocID="{06618554-9E9B-4B25-8419-5BC1AF4DB565}" presName="hierChild5" presStyleCnt="0"/>
      <dgm:spPr/>
    </dgm:pt>
    <dgm:pt modelId="{06FD3FBB-D6D1-4806-B724-6C0120A86F9B}" type="pres">
      <dgm:prSet presAssocID="{8847A203-4B35-42B9-9014-2207EFCA885B}" presName="hierChild3" presStyleCnt="0"/>
      <dgm:spPr/>
    </dgm:pt>
  </dgm:ptLst>
  <dgm:cxnLst>
    <dgm:cxn modelId="{65137D0D-0996-4753-AD70-4502CBF4D907}" srcId="{217C140E-69F6-4A13-98D0-57802C7C9528}" destId="{8847A203-4B35-42B9-9014-2207EFCA885B}" srcOrd="0" destOrd="0" parTransId="{5D5A13FD-8B27-4C69-A9B4-DF22754D087A}" sibTransId="{FC4BD1C2-351A-4EE5-9726-1836BBFD9F08}"/>
    <dgm:cxn modelId="{85D49716-AE3E-4975-9862-79E6E27256A3}" type="presOf" srcId="{06618554-9E9B-4B25-8419-5BC1AF4DB565}" destId="{72CD3769-9F54-46DB-84B5-9E9D8B18F35A}" srcOrd="1" destOrd="0" presId="urn:microsoft.com/office/officeart/2005/8/layout/orgChart1"/>
    <dgm:cxn modelId="{7978FA43-B82D-46E6-8FDE-D0598A03D2FC}" type="presOf" srcId="{4BBBC069-451D-4D7E-AB71-3DBA014C5F93}" destId="{93BA8CD7-7370-4797-AFC9-ACAB1EE337B1}" srcOrd="0" destOrd="0" presId="urn:microsoft.com/office/officeart/2005/8/layout/orgChart1"/>
    <dgm:cxn modelId="{4F5C266A-D921-4D4D-9CFD-62858FEEFC60}" type="presOf" srcId="{8847A203-4B35-42B9-9014-2207EFCA885B}" destId="{AA79128D-C5B0-43AA-8A09-F8CB092D3D49}" srcOrd="0" destOrd="0" presId="urn:microsoft.com/office/officeart/2005/8/layout/orgChart1"/>
    <dgm:cxn modelId="{2BB43C4A-2DAF-44D3-BB2C-2C94E4E6794A}" type="presOf" srcId="{9F0BE87A-FDC9-415F-9C68-5217443CE1F2}" destId="{21F6D01A-98E8-4FDA-A6D0-C1572B57D297}" srcOrd="1" destOrd="0" presId="urn:microsoft.com/office/officeart/2005/8/layout/orgChart1"/>
    <dgm:cxn modelId="{4AD3314F-A7A6-4BA4-8C02-274812FD0C6A}" srcId="{8847A203-4B35-42B9-9014-2207EFCA885B}" destId="{9F0BE87A-FDC9-415F-9C68-5217443CE1F2}" srcOrd="0" destOrd="0" parTransId="{0FD650E3-CE20-478A-9F6B-B5F1E8435043}" sibTransId="{4778A870-1803-4CC3-9CA1-401FC51978B0}"/>
    <dgm:cxn modelId="{7A5FE551-8415-4401-A8B5-BA2D81DB9CC8}" type="presOf" srcId="{217C140E-69F6-4A13-98D0-57802C7C9528}" destId="{BC7F17A6-DCC5-4547-B1E0-52E5317D2E17}" srcOrd="0" destOrd="0" presId="urn:microsoft.com/office/officeart/2005/8/layout/orgChart1"/>
    <dgm:cxn modelId="{34F71375-0CB1-4CDB-9857-50B580541343}" type="presOf" srcId="{9F0BE87A-FDC9-415F-9C68-5217443CE1F2}" destId="{F80E788A-29BD-4469-8262-63805462ABAC}" srcOrd="0" destOrd="0" presId="urn:microsoft.com/office/officeart/2005/8/layout/orgChart1"/>
    <dgm:cxn modelId="{51E07C5A-B3D7-4A0A-9B6A-43A439E05D28}" srcId="{8847A203-4B35-42B9-9014-2207EFCA885B}" destId="{06618554-9E9B-4B25-8419-5BC1AF4DB565}" srcOrd="2" destOrd="0" parTransId="{62D3051D-4C92-41C8-85C0-9D0B608CE05E}" sibTransId="{29CFE0A9-B988-45AD-9A90-C0C67A4D8CE8}"/>
    <dgm:cxn modelId="{2C5DCC81-CAE7-4E34-88DC-95463AB25F11}" type="presOf" srcId="{0FD650E3-CE20-478A-9F6B-B5F1E8435043}" destId="{288C6D73-70F9-404F-9765-0C491876BA74}" srcOrd="0" destOrd="0" presId="urn:microsoft.com/office/officeart/2005/8/layout/orgChart1"/>
    <dgm:cxn modelId="{318D2284-EE41-42FC-ACF1-56F6BB0A467A}" type="presOf" srcId="{F75708D3-2BE6-4DF4-8507-184AF71CED77}" destId="{D81CB9CF-AD36-430E-A6E7-FA219E022597}" srcOrd="1" destOrd="0" presId="urn:microsoft.com/office/officeart/2005/8/layout/orgChart1"/>
    <dgm:cxn modelId="{65BDC98E-7723-4020-9FC7-8ED22AA9996B}" srcId="{8847A203-4B35-42B9-9014-2207EFCA885B}" destId="{F75708D3-2BE6-4DF4-8507-184AF71CED77}" srcOrd="1" destOrd="0" parTransId="{4BBBC069-451D-4D7E-AB71-3DBA014C5F93}" sibTransId="{7183567D-6E11-434C-9F83-4A74F532C4F2}"/>
    <dgm:cxn modelId="{8D1D38A7-E96C-42A4-A0B3-2AB5E7167CD1}" type="presOf" srcId="{06618554-9E9B-4B25-8419-5BC1AF4DB565}" destId="{5C97D894-FCE9-478A-89FA-4AACC0B8E3F6}" srcOrd="0" destOrd="0" presId="urn:microsoft.com/office/officeart/2005/8/layout/orgChart1"/>
    <dgm:cxn modelId="{B5DD29DD-CBB4-411B-9D47-BB025D07594F}" type="presOf" srcId="{62D3051D-4C92-41C8-85C0-9D0B608CE05E}" destId="{231E5447-5AA8-4D8D-BDB2-72679ECC70D5}" srcOrd="0" destOrd="0" presId="urn:microsoft.com/office/officeart/2005/8/layout/orgChart1"/>
    <dgm:cxn modelId="{15A149E0-8DDE-4AF9-A6D7-6039608EA1C2}" type="presOf" srcId="{F75708D3-2BE6-4DF4-8507-184AF71CED77}" destId="{7EDE51A6-D5BB-4FB1-8E44-1F9CE6F26245}" srcOrd="0" destOrd="0" presId="urn:microsoft.com/office/officeart/2005/8/layout/orgChart1"/>
    <dgm:cxn modelId="{FDF443F8-605A-43A0-B629-C32127FF008C}" type="presOf" srcId="{8847A203-4B35-42B9-9014-2207EFCA885B}" destId="{D2232196-CE66-48BD-BFEF-8FA82DE84AA6}" srcOrd="1" destOrd="0" presId="urn:microsoft.com/office/officeart/2005/8/layout/orgChart1"/>
    <dgm:cxn modelId="{5540D63C-2D35-4D2F-83B3-93EB6D1A32A9}" type="presParOf" srcId="{BC7F17A6-DCC5-4547-B1E0-52E5317D2E17}" destId="{F2024754-16ED-4137-9E94-23FA5C9CC7B2}" srcOrd="0" destOrd="0" presId="urn:microsoft.com/office/officeart/2005/8/layout/orgChart1"/>
    <dgm:cxn modelId="{1D7BDF60-AA55-47A4-BBA0-A289F56B600A}" type="presParOf" srcId="{F2024754-16ED-4137-9E94-23FA5C9CC7B2}" destId="{692F27FE-E6EE-438E-BFA9-F5C51FBFC44B}" srcOrd="0" destOrd="0" presId="urn:microsoft.com/office/officeart/2005/8/layout/orgChart1"/>
    <dgm:cxn modelId="{260AB399-4819-4A52-88BE-E5035FBE890C}" type="presParOf" srcId="{692F27FE-E6EE-438E-BFA9-F5C51FBFC44B}" destId="{AA79128D-C5B0-43AA-8A09-F8CB092D3D49}" srcOrd="0" destOrd="0" presId="urn:microsoft.com/office/officeart/2005/8/layout/orgChart1"/>
    <dgm:cxn modelId="{61A0EAEC-9272-439B-96F7-BD6770956683}" type="presParOf" srcId="{692F27FE-E6EE-438E-BFA9-F5C51FBFC44B}" destId="{D2232196-CE66-48BD-BFEF-8FA82DE84AA6}" srcOrd="1" destOrd="0" presId="urn:microsoft.com/office/officeart/2005/8/layout/orgChart1"/>
    <dgm:cxn modelId="{2979A44A-F3D7-4A36-93BB-B085D470E7A1}" type="presParOf" srcId="{F2024754-16ED-4137-9E94-23FA5C9CC7B2}" destId="{200491E2-0DB7-40B4-95D4-9037FB73E16A}" srcOrd="1" destOrd="0" presId="urn:microsoft.com/office/officeart/2005/8/layout/orgChart1"/>
    <dgm:cxn modelId="{A2DE980B-D49B-49D4-A190-ED490B861E7E}" type="presParOf" srcId="{200491E2-0DB7-40B4-95D4-9037FB73E16A}" destId="{288C6D73-70F9-404F-9765-0C491876BA74}" srcOrd="0" destOrd="0" presId="urn:microsoft.com/office/officeart/2005/8/layout/orgChart1"/>
    <dgm:cxn modelId="{836FFE9B-485B-4A3F-BC44-C9A56FCFE2C0}" type="presParOf" srcId="{200491E2-0DB7-40B4-95D4-9037FB73E16A}" destId="{80309828-AE1E-4FEC-97B5-B74405C3EDDF}" srcOrd="1" destOrd="0" presId="urn:microsoft.com/office/officeart/2005/8/layout/orgChart1"/>
    <dgm:cxn modelId="{21196A67-6DA2-415F-B98C-A5D25E0EB88C}" type="presParOf" srcId="{80309828-AE1E-4FEC-97B5-B74405C3EDDF}" destId="{3DE1CAFA-5578-4A16-8502-0CEA7CF284C9}" srcOrd="0" destOrd="0" presId="urn:microsoft.com/office/officeart/2005/8/layout/orgChart1"/>
    <dgm:cxn modelId="{0DF670F8-A0FA-4C21-BE21-79A46F9059BF}" type="presParOf" srcId="{3DE1CAFA-5578-4A16-8502-0CEA7CF284C9}" destId="{F80E788A-29BD-4469-8262-63805462ABAC}" srcOrd="0" destOrd="0" presId="urn:microsoft.com/office/officeart/2005/8/layout/orgChart1"/>
    <dgm:cxn modelId="{EDC4F1B0-54AD-4C7D-B76B-261F03C65D15}" type="presParOf" srcId="{3DE1CAFA-5578-4A16-8502-0CEA7CF284C9}" destId="{21F6D01A-98E8-4FDA-A6D0-C1572B57D297}" srcOrd="1" destOrd="0" presId="urn:microsoft.com/office/officeart/2005/8/layout/orgChart1"/>
    <dgm:cxn modelId="{6D2761AC-1F82-4EFE-A468-E2EAAA7BDC49}" type="presParOf" srcId="{80309828-AE1E-4FEC-97B5-B74405C3EDDF}" destId="{61D92051-66B3-4CFD-8095-BF2DCA2573CE}" srcOrd="1" destOrd="0" presId="urn:microsoft.com/office/officeart/2005/8/layout/orgChart1"/>
    <dgm:cxn modelId="{FE42B5F2-2EA8-4697-9FCA-44139E2C0F61}" type="presParOf" srcId="{80309828-AE1E-4FEC-97B5-B74405C3EDDF}" destId="{27A7A933-8A7F-42EE-85D3-D929322C267B}" srcOrd="2" destOrd="0" presId="urn:microsoft.com/office/officeart/2005/8/layout/orgChart1"/>
    <dgm:cxn modelId="{BC0A89DD-E111-4624-B62C-755FB2843F37}" type="presParOf" srcId="{200491E2-0DB7-40B4-95D4-9037FB73E16A}" destId="{93BA8CD7-7370-4797-AFC9-ACAB1EE337B1}" srcOrd="2" destOrd="0" presId="urn:microsoft.com/office/officeart/2005/8/layout/orgChart1"/>
    <dgm:cxn modelId="{965693DD-BD83-436C-BB03-D2807AEA5C54}" type="presParOf" srcId="{200491E2-0DB7-40B4-95D4-9037FB73E16A}" destId="{4146F4DE-9339-42C3-A4CC-2E7FD0B08A79}" srcOrd="3" destOrd="0" presId="urn:microsoft.com/office/officeart/2005/8/layout/orgChart1"/>
    <dgm:cxn modelId="{2636F699-46E5-4449-8834-E25106370A8A}" type="presParOf" srcId="{4146F4DE-9339-42C3-A4CC-2E7FD0B08A79}" destId="{67BC2299-766D-43F4-BA82-0DB1BB927FA8}" srcOrd="0" destOrd="0" presId="urn:microsoft.com/office/officeart/2005/8/layout/orgChart1"/>
    <dgm:cxn modelId="{1B1FFA24-85A9-4F08-8ACB-F40B73DFC554}" type="presParOf" srcId="{67BC2299-766D-43F4-BA82-0DB1BB927FA8}" destId="{7EDE51A6-D5BB-4FB1-8E44-1F9CE6F26245}" srcOrd="0" destOrd="0" presId="urn:microsoft.com/office/officeart/2005/8/layout/orgChart1"/>
    <dgm:cxn modelId="{7F812961-D56B-4755-8AAD-D728A4F0D6E3}" type="presParOf" srcId="{67BC2299-766D-43F4-BA82-0DB1BB927FA8}" destId="{D81CB9CF-AD36-430E-A6E7-FA219E022597}" srcOrd="1" destOrd="0" presId="urn:microsoft.com/office/officeart/2005/8/layout/orgChart1"/>
    <dgm:cxn modelId="{7AD50D29-5A3D-4404-9341-5BA148E1CC6B}" type="presParOf" srcId="{4146F4DE-9339-42C3-A4CC-2E7FD0B08A79}" destId="{46521314-8724-4B6B-BA0E-485D200A15BA}" srcOrd="1" destOrd="0" presId="urn:microsoft.com/office/officeart/2005/8/layout/orgChart1"/>
    <dgm:cxn modelId="{A22A146F-8377-4291-9D25-F19552152526}" type="presParOf" srcId="{4146F4DE-9339-42C3-A4CC-2E7FD0B08A79}" destId="{C733C62A-5305-4FD5-A1FF-DB997EA70DC5}" srcOrd="2" destOrd="0" presId="urn:microsoft.com/office/officeart/2005/8/layout/orgChart1"/>
    <dgm:cxn modelId="{2BCAABF0-75A7-49BA-AB3D-C4F3720A8B4B}" type="presParOf" srcId="{200491E2-0DB7-40B4-95D4-9037FB73E16A}" destId="{231E5447-5AA8-4D8D-BDB2-72679ECC70D5}" srcOrd="4" destOrd="0" presId="urn:microsoft.com/office/officeart/2005/8/layout/orgChart1"/>
    <dgm:cxn modelId="{D171EAC5-B2C7-4FE7-A7DA-A00807F3BA43}" type="presParOf" srcId="{200491E2-0DB7-40B4-95D4-9037FB73E16A}" destId="{2ED711E7-5BCD-4C22-9922-30BB35E5E0DA}" srcOrd="5" destOrd="0" presId="urn:microsoft.com/office/officeart/2005/8/layout/orgChart1"/>
    <dgm:cxn modelId="{B1100CD9-55BF-4215-ACC2-A98B6758E003}" type="presParOf" srcId="{2ED711E7-5BCD-4C22-9922-30BB35E5E0DA}" destId="{63ABCC3F-7430-4D2F-B64E-7D07A01DA045}" srcOrd="0" destOrd="0" presId="urn:microsoft.com/office/officeart/2005/8/layout/orgChart1"/>
    <dgm:cxn modelId="{F06C2F22-DD68-440A-906E-60620F24D84B}" type="presParOf" srcId="{63ABCC3F-7430-4D2F-B64E-7D07A01DA045}" destId="{5C97D894-FCE9-478A-89FA-4AACC0B8E3F6}" srcOrd="0" destOrd="0" presId="urn:microsoft.com/office/officeart/2005/8/layout/orgChart1"/>
    <dgm:cxn modelId="{0A2ACF65-2657-4535-93DF-A7FEFEB81F6E}" type="presParOf" srcId="{63ABCC3F-7430-4D2F-B64E-7D07A01DA045}" destId="{72CD3769-9F54-46DB-84B5-9E9D8B18F35A}" srcOrd="1" destOrd="0" presId="urn:microsoft.com/office/officeart/2005/8/layout/orgChart1"/>
    <dgm:cxn modelId="{398AD764-2C04-4391-8C8D-8FC9E81BE056}" type="presParOf" srcId="{2ED711E7-5BCD-4C22-9922-30BB35E5E0DA}" destId="{3E10D14E-C036-4DB1-A653-E241A9F26A81}" srcOrd="1" destOrd="0" presId="urn:microsoft.com/office/officeart/2005/8/layout/orgChart1"/>
    <dgm:cxn modelId="{FE922C87-CC5E-4EF8-86F7-3061A9C94D60}" type="presParOf" srcId="{2ED711E7-5BCD-4C22-9922-30BB35E5E0DA}" destId="{A1FEED0D-995A-4506-BC64-6B72269307FA}" srcOrd="2" destOrd="0" presId="urn:microsoft.com/office/officeart/2005/8/layout/orgChart1"/>
    <dgm:cxn modelId="{08A7AF4F-12BF-48DF-8A31-FD61F9376FC1}" type="presParOf" srcId="{F2024754-16ED-4137-9E94-23FA5C9CC7B2}" destId="{06FD3FBB-D6D1-4806-B724-6C0120A86F9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217C140E-69F6-4A13-98D0-57802C7C9528}" type="doc">
      <dgm:prSet loTypeId="urn:microsoft.com/office/officeart/2005/8/layout/orgChart1" loCatId="hierarchy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CA"/>
        </a:p>
      </dgm:t>
    </dgm:pt>
    <dgm:pt modelId="{8847A203-4B35-42B9-9014-2207EFCA885B}">
      <dgm:prSet phldrT="[Text]"/>
      <dgm:spPr/>
      <dgm:t>
        <a:bodyPr/>
        <a:lstStyle/>
        <a:p>
          <a:r>
            <a:rPr lang="en-CA" dirty="0"/>
            <a:t>Owner</a:t>
          </a:r>
        </a:p>
      </dgm:t>
    </dgm:pt>
    <dgm:pt modelId="{5D5A13FD-8B27-4C69-A9B4-DF22754D087A}" type="parTrans" cxnId="{65137D0D-0996-4753-AD70-4502CBF4D907}">
      <dgm:prSet/>
      <dgm:spPr/>
      <dgm:t>
        <a:bodyPr/>
        <a:lstStyle/>
        <a:p>
          <a:endParaRPr lang="en-CA"/>
        </a:p>
      </dgm:t>
    </dgm:pt>
    <dgm:pt modelId="{FC4BD1C2-351A-4EE5-9726-1836BBFD9F08}" type="sibTrans" cxnId="{65137D0D-0996-4753-AD70-4502CBF4D907}">
      <dgm:prSet/>
      <dgm:spPr/>
      <dgm:t>
        <a:bodyPr/>
        <a:lstStyle/>
        <a:p>
          <a:endParaRPr lang="en-CA"/>
        </a:p>
      </dgm:t>
    </dgm:pt>
    <dgm:pt modelId="{9F0BE87A-FDC9-415F-9C68-5217443CE1F2}">
      <dgm:prSet phldrT="[Text]"/>
      <dgm:spPr/>
      <dgm:t>
        <a:bodyPr/>
        <a:lstStyle/>
        <a:p>
          <a:r>
            <a:rPr lang="en-CA" dirty="0"/>
            <a:t>CM as Constructor</a:t>
          </a:r>
        </a:p>
      </dgm:t>
    </dgm:pt>
    <dgm:pt modelId="{0FD650E3-CE20-478A-9F6B-B5F1E8435043}" type="parTrans" cxnId="{4AD3314F-A7A6-4BA4-8C02-274812FD0C6A}">
      <dgm:prSet/>
      <dgm:spPr/>
      <dgm:t>
        <a:bodyPr/>
        <a:lstStyle/>
        <a:p>
          <a:endParaRPr lang="en-CA"/>
        </a:p>
      </dgm:t>
    </dgm:pt>
    <dgm:pt modelId="{4778A870-1803-4CC3-9CA1-401FC51978B0}" type="sibTrans" cxnId="{4AD3314F-A7A6-4BA4-8C02-274812FD0C6A}">
      <dgm:prSet/>
      <dgm:spPr/>
      <dgm:t>
        <a:bodyPr/>
        <a:lstStyle/>
        <a:p>
          <a:endParaRPr lang="en-CA"/>
        </a:p>
      </dgm:t>
    </dgm:pt>
    <dgm:pt modelId="{F75708D3-2BE6-4DF4-8507-184AF71CED77}">
      <dgm:prSet/>
      <dgm:spPr/>
      <dgm:t>
        <a:bodyPr/>
        <a:lstStyle/>
        <a:p>
          <a:r>
            <a:rPr lang="en-CA" dirty="0"/>
            <a:t>Designer</a:t>
          </a:r>
        </a:p>
      </dgm:t>
    </dgm:pt>
    <dgm:pt modelId="{4BBBC069-451D-4D7E-AB71-3DBA014C5F93}" type="parTrans" cxnId="{65BDC98E-7723-4020-9FC7-8ED22AA9996B}">
      <dgm:prSet/>
      <dgm:spPr/>
      <dgm:t>
        <a:bodyPr/>
        <a:lstStyle/>
        <a:p>
          <a:endParaRPr lang="en-CA"/>
        </a:p>
      </dgm:t>
    </dgm:pt>
    <dgm:pt modelId="{7183567D-6E11-434C-9F83-4A74F532C4F2}" type="sibTrans" cxnId="{65BDC98E-7723-4020-9FC7-8ED22AA9996B}">
      <dgm:prSet/>
      <dgm:spPr/>
      <dgm:t>
        <a:bodyPr/>
        <a:lstStyle/>
        <a:p>
          <a:endParaRPr lang="en-CA"/>
        </a:p>
      </dgm:t>
    </dgm:pt>
    <dgm:pt modelId="{A2BF6267-AFF3-4B7C-B353-CDF61F846864}">
      <dgm:prSet phldrT="[Text]"/>
      <dgm:spPr/>
      <dgm:t>
        <a:bodyPr/>
        <a:lstStyle/>
        <a:p>
          <a:r>
            <a:rPr lang="en-CA" dirty="0"/>
            <a:t>Subcontractors</a:t>
          </a:r>
        </a:p>
      </dgm:t>
    </dgm:pt>
    <dgm:pt modelId="{E236E7A6-9FE6-4BCB-9A38-E086156D5D6C}" type="parTrans" cxnId="{4B1C6D73-3D18-4E37-8BDE-32508C2E886E}">
      <dgm:prSet/>
      <dgm:spPr/>
      <dgm:t>
        <a:bodyPr/>
        <a:lstStyle/>
        <a:p>
          <a:endParaRPr lang="en-CA"/>
        </a:p>
      </dgm:t>
    </dgm:pt>
    <dgm:pt modelId="{333FFFE6-4B7E-4AFE-B8C8-86391A22E428}" type="sibTrans" cxnId="{4B1C6D73-3D18-4E37-8BDE-32508C2E886E}">
      <dgm:prSet/>
      <dgm:spPr/>
      <dgm:t>
        <a:bodyPr/>
        <a:lstStyle/>
        <a:p>
          <a:endParaRPr lang="en-CA"/>
        </a:p>
      </dgm:t>
    </dgm:pt>
    <dgm:pt modelId="{BC7F17A6-DCC5-4547-B1E0-52E5317D2E17}" type="pres">
      <dgm:prSet presAssocID="{217C140E-69F6-4A13-98D0-57802C7C952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2024754-16ED-4137-9E94-23FA5C9CC7B2}" type="pres">
      <dgm:prSet presAssocID="{8847A203-4B35-42B9-9014-2207EFCA885B}" presName="hierRoot1" presStyleCnt="0">
        <dgm:presLayoutVars>
          <dgm:hierBranch val="init"/>
        </dgm:presLayoutVars>
      </dgm:prSet>
      <dgm:spPr/>
    </dgm:pt>
    <dgm:pt modelId="{692F27FE-E6EE-438E-BFA9-F5C51FBFC44B}" type="pres">
      <dgm:prSet presAssocID="{8847A203-4B35-42B9-9014-2207EFCA885B}" presName="rootComposite1" presStyleCnt="0"/>
      <dgm:spPr/>
    </dgm:pt>
    <dgm:pt modelId="{AA79128D-C5B0-43AA-8A09-F8CB092D3D49}" type="pres">
      <dgm:prSet presAssocID="{8847A203-4B35-42B9-9014-2207EFCA885B}" presName="rootText1" presStyleLbl="node0" presStyleIdx="0" presStyleCnt="1">
        <dgm:presLayoutVars>
          <dgm:chPref val="3"/>
        </dgm:presLayoutVars>
      </dgm:prSet>
      <dgm:spPr/>
    </dgm:pt>
    <dgm:pt modelId="{D2232196-CE66-48BD-BFEF-8FA82DE84AA6}" type="pres">
      <dgm:prSet presAssocID="{8847A203-4B35-42B9-9014-2207EFCA885B}" presName="rootConnector1" presStyleLbl="node1" presStyleIdx="0" presStyleCnt="0"/>
      <dgm:spPr/>
    </dgm:pt>
    <dgm:pt modelId="{200491E2-0DB7-40B4-95D4-9037FB73E16A}" type="pres">
      <dgm:prSet presAssocID="{8847A203-4B35-42B9-9014-2207EFCA885B}" presName="hierChild2" presStyleCnt="0"/>
      <dgm:spPr/>
    </dgm:pt>
    <dgm:pt modelId="{288C6D73-70F9-404F-9765-0C491876BA74}" type="pres">
      <dgm:prSet presAssocID="{0FD650E3-CE20-478A-9F6B-B5F1E8435043}" presName="Name37" presStyleLbl="parChTrans1D2" presStyleIdx="0" presStyleCnt="2"/>
      <dgm:spPr/>
    </dgm:pt>
    <dgm:pt modelId="{80309828-AE1E-4FEC-97B5-B74405C3EDDF}" type="pres">
      <dgm:prSet presAssocID="{9F0BE87A-FDC9-415F-9C68-5217443CE1F2}" presName="hierRoot2" presStyleCnt="0">
        <dgm:presLayoutVars>
          <dgm:hierBranch val="init"/>
        </dgm:presLayoutVars>
      </dgm:prSet>
      <dgm:spPr/>
    </dgm:pt>
    <dgm:pt modelId="{3DE1CAFA-5578-4A16-8502-0CEA7CF284C9}" type="pres">
      <dgm:prSet presAssocID="{9F0BE87A-FDC9-415F-9C68-5217443CE1F2}" presName="rootComposite" presStyleCnt="0"/>
      <dgm:spPr/>
    </dgm:pt>
    <dgm:pt modelId="{F80E788A-29BD-4469-8262-63805462ABAC}" type="pres">
      <dgm:prSet presAssocID="{9F0BE87A-FDC9-415F-9C68-5217443CE1F2}" presName="rootText" presStyleLbl="node2" presStyleIdx="0" presStyleCnt="2">
        <dgm:presLayoutVars>
          <dgm:chPref val="3"/>
        </dgm:presLayoutVars>
      </dgm:prSet>
      <dgm:spPr/>
    </dgm:pt>
    <dgm:pt modelId="{21F6D01A-98E8-4FDA-A6D0-C1572B57D297}" type="pres">
      <dgm:prSet presAssocID="{9F0BE87A-FDC9-415F-9C68-5217443CE1F2}" presName="rootConnector" presStyleLbl="node2" presStyleIdx="0" presStyleCnt="2"/>
      <dgm:spPr/>
    </dgm:pt>
    <dgm:pt modelId="{61D92051-66B3-4CFD-8095-BF2DCA2573CE}" type="pres">
      <dgm:prSet presAssocID="{9F0BE87A-FDC9-415F-9C68-5217443CE1F2}" presName="hierChild4" presStyleCnt="0"/>
      <dgm:spPr/>
    </dgm:pt>
    <dgm:pt modelId="{20509650-91B6-4C4F-A0E0-B3CE879C593B}" type="pres">
      <dgm:prSet presAssocID="{E236E7A6-9FE6-4BCB-9A38-E086156D5D6C}" presName="Name37" presStyleLbl="parChTrans1D3" presStyleIdx="0" presStyleCnt="1"/>
      <dgm:spPr/>
    </dgm:pt>
    <dgm:pt modelId="{048C6BEF-BC8F-4724-AF93-E73B820F5470}" type="pres">
      <dgm:prSet presAssocID="{A2BF6267-AFF3-4B7C-B353-CDF61F846864}" presName="hierRoot2" presStyleCnt="0">
        <dgm:presLayoutVars>
          <dgm:hierBranch val="init"/>
        </dgm:presLayoutVars>
      </dgm:prSet>
      <dgm:spPr/>
    </dgm:pt>
    <dgm:pt modelId="{C31F660B-9C6C-46F8-B1B0-E1E092E84ED8}" type="pres">
      <dgm:prSet presAssocID="{A2BF6267-AFF3-4B7C-B353-CDF61F846864}" presName="rootComposite" presStyleCnt="0"/>
      <dgm:spPr/>
    </dgm:pt>
    <dgm:pt modelId="{68864F19-3D54-47DE-81EC-7E60AF0D05EB}" type="pres">
      <dgm:prSet presAssocID="{A2BF6267-AFF3-4B7C-B353-CDF61F846864}" presName="rootText" presStyleLbl="node3" presStyleIdx="0" presStyleCnt="1">
        <dgm:presLayoutVars>
          <dgm:chPref val="3"/>
        </dgm:presLayoutVars>
      </dgm:prSet>
      <dgm:spPr/>
    </dgm:pt>
    <dgm:pt modelId="{25D4C888-1CBF-4A8D-8DDA-4AAC72283C7C}" type="pres">
      <dgm:prSet presAssocID="{A2BF6267-AFF3-4B7C-B353-CDF61F846864}" presName="rootConnector" presStyleLbl="node3" presStyleIdx="0" presStyleCnt="1"/>
      <dgm:spPr/>
    </dgm:pt>
    <dgm:pt modelId="{4F623454-1506-4D5A-BD2A-070310875588}" type="pres">
      <dgm:prSet presAssocID="{A2BF6267-AFF3-4B7C-B353-CDF61F846864}" presName="hierChild4" presStyleCnt="0"/>
      <dgm:spPr/>
    </dgm:pt>
    <dgm:pt modelId="{1B251DAB-FFAC-460D-9CF4-B6AFB78F49B8}" type="pres">
      <dgm:prSet presAssocID="{A2BF6267-AFF3-4B7C-B353-CDF61F846864}" presName="hierChild5" presStyleCnt="0"/>
      <dgm:spPr/>
    </dgm:pt>
    <dgm:pt modelId="{27A7A933-8A7F-42EE-85D3-D929322C267B}" type="pres">
      <dgm:prSet presAssocID="{9F0BE87A-FDC9-415F-9C68-5217443CE1F2}" presName="hierChild5" presStyleCnt="0"/>
      <dgm:spPr/>
    </dgm:pt>
    <dgm:pt modelId="{93BA8CD7-7370-4797-AFC9-ACAB1EE337B1}" type="pres">
      <dgm:prSet presAssocID="{4BBBC069-451D-4D7E-AB71-3DBA014C5F93}" presName="Name37" presStyleLbl="parChTrans1D2" presStyleIdx="1" presStyleCnt="2"/>
      <dgm:spPr/>
    </dgm:pt>
    <dgm:pt modelId="{4146F4DE-9339-42C3-A4CC-2E7FD0B08A79}" type="pres">
      <dgm:prSet presAssocID="{F75708D3-2BE6-4DF4-8507-184AF71CED77}" presName="hierRoot2" presStyleCnt="0">
        <dgm:presLayoutVars>
          <dgm:hierBranch val="hang"/>
        </dgm:presLayoutVars>
      </dgm:prSet>
      <dgm:spPr/>
    </dgm:pt>
    <dgm:pt modelId="{67BC2299-766D-43F4-BA82-0DB1BB927FA8}" type="pres">
      <dgm:prSet presAssocID="{F75708D3-2BE6-4DF4-8507-184AF71CED77}" presName="rootComposite" presStyleCnt="0"/>
      <dgm:spPr/>
    </dgm:pt>
    <dgm:pt modelId="{7EDE51A6-D5BB-4FB1-8E44-1F9CE6F26245}" type="pres">
      <dgm:prSet presAssocID="{F75708D3-2BE6-4DF4-8507-184AF71CED77}" presName="rootText" presStyleLbl="node2" presStyleIdx="1" presStyleCnt="2">
        <dgm:presLayoutVars>
          <dgm:chPref val="3"/>
        </dgm:presLayoutVars>
      </dgm:prSet>
      <dgm:spPr/>
    </dgm:pt>
    <dgm:pt modelId="{D81CB9CF-AD36-430E-A6E7-FA219E022597}" type="pres">
      <dgm:prSet presAssocID="{F75708D3-2BE6-4DF4-8507-184AF71CED77}" presName="rootConnector" presStyleLbl="node2" presStyleIdx="1" presStyleCnt="2"/>
      <dgm:spPr/>
    </dgm:pt>
    <dgm:pt modelId="{46521314-8724-4B6B-BA0E-485D200A15BA}" type="pres">
      <dgm:prSet presAssocID="{F75708D3-2BE6-4DF4-8507-184AF71CED77}" presName="hierChild4" presStyleCnt="0"/>
      <dgm:spPr/>
    </dgm:pt>
    <dgm:pt modelId="{C733C62A-5305-4FD5-A1FF-DB997EA70DC5}" type="pres">
      <dgm:prSet presAssocID="{F75708D3-2BE6-4DF4-8507-184AF71CED77}" presName="hierChild5" presStyleCnt="0"/>
      <dgm:spPr/>
    </dgm:pt>
    <dgm:pt modelId="{06FD3FBB-D6D1-4806-B724-6C0120A86F9B}" type="pres">
      <dgm:prSet presAssocID="{8847A203-4B35-42B9-9014-2207EFCA885B}" presName="hierChild3" presStyleCnt="0"/>
      <dgm:spPr/>
    </dgm:pt>
  </dgm:ptLst>
  <dgm:cxnLst>
    <dgm:cxn modelId="{EFC1C603-AAAA-4885-941E-7495519A3750}" type="presOf" srcId="{9F0BE87A-FDC9-415F-9C68-5217443CE1F2}" destId="{F80E788A-29BD-4469-8262-63805462ABAC}" srcOrd="0" destOrd="0" presId="urn:microsoft.com/office/officeart/2005/8/layout/orgChart1"/>
    <dgm:cxn modelId="{526B3609-B78C-4374-BD4A-CFB806986A2E}" type="presOf" srcId="{4BBBC069-451D-4D7E-AB71-3DBA014C5F93}" destId="{93BA8CD7-7370-4797-AFC9-ACAB1EE337B1}" srcOrd="0" destOrd="0" presId="urn:microsoft.com/office/officeart/2005/8/layout/orgChart1"/>
    <dgm:cxn modelId="{65137D0D-0996-4753-AD70-4502CBF4D907}" srcId="{217C140E-69F6-4A13-98D0-57802C7C9528}" destId="{8847A203-4B35-42B9-9014-2207EFCA885B}" srcOrd="0" destOrd="0" parTransId="{5D5A13FD-8B27-4C69-A9B4-DF22754D087A}" sibTransId="{FC4BD1C2-351A-4EE5-9726-1836BBFD9F08}"/>
    <dgm:cxn modelId="{ACE6C739-C387-4454-BE2D-2B58F7D0A04D}" type="presOf" srcId="{A2BF6267-AFF3-4B7C-B353-CDF61F846864}" destId="{68864F19-3D54-47DE-81EC-7E60AF0D05EB}" srcOrd="0" destOrd="0" presId="urn:microsoft.com/office/officeart/2005/8/layout/orgChart1"/>
    <dgm:cxn modelId="{A10E0A45-AD1E-4A0F-8850-1DCD333EE612}" type="presOf" srcId="{F75708D3-2BE6-4DF4-8507-184AF71CED77}" destId="{7EDE51A6-D5BB-4FB1-8E44-1F9CE6F26245}" srcOrd="0" destOrd="0" presId="urn:microsoft.com/office/officeart/2005/8/layout/orgChart1"/>
    <dgm:cxn modelId="{A7FDA76E-D53A-4405-B3EE-004705BA92E2}" type="presOf" srcId="{9F0BE87A-FDC9-415F-9C68-5217443CE1F2}" destId="{21F6D01A-98E8-4FDA-A6D0-C1572B57D297}" srcOrd="1" destOrd="0" presId="urn:microsoft.com/office/officeart/2005/8/layout/orgChart1"/>
    <dgm:cxn modelId="{4AD3314F-A7A6-4BA4-8C02-274812FD0C6A}" srcId="{8847A203-4B35-42B9-9014-2207EFCA885B}" destId="{9F0BE87A-FDC9-415F-9C68-5217443CE1F2}" srcOrd="0" destOrd="0" parTransId="{0FD650E3-CE20-478A-9F6B-B5F1E8435043}" sibTransId="{4778A870-1803-4CC3-9CA1-401FC51978B0}"/>
    <dgm:cxn modelId="{FD10C472-1A15-4182-8AF2-BD66FFCD06EC}" type="presOf" srcId="{A2BF6267-AFF3-4B7C-B353-CDF61F846864}" destId="{25D4C888-1CBF-4A8D-8DDA-4AAC72283C7C}" srcOrd="1" destOrd="0" presId="urn:microsoft.com/office/officeart/2005/8/layout/orgChart1"/>
    <dgm:cxn modelId="{4B1C6D73-3D18-4E37-8BDE-32508C2E886E}" srcId="{9F0BE87A-FDC9-415F-9C68-5217443CE1F2}" destId="{A2BF6267-AFF3-4B7C-B353-CDF61F846864}" srcOrd="0" destOrd="0" parTransId="{E236E7A6-9FE6-4BCB-9A38-E086156D5D6C}" sibTransId="{333FFFE6-4B7E-4AFE-B8C8-86391A22E428}"/>
    <dgm:cxn modelId="{E6D55456-C584-4E05-B72A-6319DE0A7A91}" type="presOf" srcId="{217C140E-69F6-4A13-98D0-57802C7C9528}" destId="{BC7F17A6-DCC5-4547-B1E0-52E5317D2E17}" srcOrd="0" destOrd="0" presId="urn:microsoft.com/office/officeart/2005/8/layout/orgChart1"/>
    <dgm:cxn modelId="{E8D77A56-0A72-47A2-8039-DE92DB51D3B6}" type="presOf" srcId="{F75708D3-2BE6-4DF4-8507-184AF71CED77}" destId="{D81CB9CF-AD36-430E-A6E7-FA219E022597}" srcOrd="1" destOrd="0" presId="urn:microsoft.com/office/officeart/2005/8/layout/orgChart1"/>
    <dgm:cxn modelId="{65BDC98E-7723-4020-9FC7-8ED22AA9996B}" srcId="{8847A203-4B35-42B9-9014-2207EFCA885B}" destId="{F75708D3-2BE6-4DF4-8507-184AF71CED77}" srcOrd="1" destOrd="0" parTransId="{4BBBC069-451D-4D7E-AB71-3DBA014C5F93}" sibTransId="{7183567D-6E11-434C-9F83-4A74F532C4F2}"/>
    <dgm:cxn modelId="{BD5F8FB6-0845-4353-BAA0-5DCF0D10EC3A}" type="presOf" srcId="{0FD650E3-CE20-478A-9F6B-B5F1E8435043}" destId="{288C6D73-70F9-404F-9765-0C491876BA74}" srcOrd="0" destOrd="0" presId="urn:microsoft.com/office/officeart/2005/8/layout/orgChart1"/>
    <dgm:cxn modelId="{A69831EF-367A-4995-8CF3-766263831D49}" type="presOf" srcId="{E236E7A6-9FE6-4BCB-9A38-E086156D5D6C}" destId="{20509650-91B6-4C4F-A0E0-B3CE879C593B}" srcOrd="0" destOrd="0" presId="urn:microsoft.com/office/officeart/2005/8/layout/orgChart1"/>
    <dgm:cxn modelId="{F1494EF0-9232-4FD6-945F-639C6537DDE6}" type="presOf" srcId="{8847A203-4B35-42B9-9014-2207EFCA885B}" destId="{AA79128D-C5B0-43AA-8A09-F8CB092D3D49}" srcOrd="0" destOrd="0" presId="urn:microsoft.com/office/officeart/2005/8/layout/orgChart1"/>
    <dgm:cxn modelId="{C3BA16FA-6BAB-4051-9DD1-31E1666820F1}" type="presOf" srcId="{8847A203-4B35-42B9-9014-2207EFCA885B}" destId="{D2232196-CE66-48BD-BFEF-8FA82DE84AA6}" srcOrd="1" destOrd="0" presId="urn:microsoft.com/office/officeart/2005/8/layout/orgChart1"/>
    <dgm:cxn modelId="{A1E4FC62-6F25-4DB0-A45D-FFA66CF46F48}" type="presParOf" srcId="{BC7F17A6-DCC5-4547-B1E0-52E5317D2E17}" destId="{F2024754-16ED-4137-9E94-23FA5C9CC7B2}" srcOrd="0" destOrd="0" presId="urn:microsoft.com/office/officeart/2005/8/layout/orgChart1"/>
    <dgm:cxn modelId="{E1482E87-7BFA-40FD-9CB3-DF1E1C1865AE}" type="presParOf" srcId="{F2024754-16ED-4137-9E94-23FA5C9CC7B2}" destId="{692F27FE-E6EE-438E-BFA9-F5C51FBFC44B}" srcOrd="0" destOrd="0" presId="urn:microsoft.com/office/officeart/2005/8/layout/orgChart1"/>
    <dgm:cxn modelId="{CCEF3855-AA6E-4504-A42A-E00A88279924}" type="presParOf" srcId="{692F27FE-E6EE-438E-BFA9-F5C51FBFC44B}" destId="{AA79128D-C5B0-43AA-8A09-F8CB092D3D49}" srcOrd="0" destOrd="0" presId="urn:microsoft.com/office/officeart/2005/8/layout/orgChart1"/>
    <dgm:cxn modelId="{984D22A3-4901-4214-BDB9-D091AD0773BD}" type="presParOf" srcId="{692F27FE-E6EE-438E-BFA9-F5C51FBFC44B}" destId="{D2232196-CE66-48BD-BFEF-8FA82DE84AA6}" srcOrd="1" destOrd="0" presId="urn:microsoft.com/office/officeart/2005/8/layout/orgChart1"/>
    <dgm:cxn modelId="{D2D8098D-59C2-4CB8-84E8-237BBCFD9D1A}" type="presParOf" srcId="{F2024754-16ED-4137-9E94-23FA5C9CC7B2}" destId="{200491E2-0DB7-40B4-95D4-9037FB73E16A}" srcOrd="1" destOrd="0" presId="urn:microsoft.com/office/officeart/2005/8/layout/orgChart1"/>
    <dgm:cxn modelId="{D29E51E0-539C-4118-A159-E91196524555}" type="presParOf" srcId="{200491E2-0DB7-40B4-95D4-9037FB73E16A}" destId="{288C6D73-70F9-404F-9765-0C491876BA74}" srcOrd="0" destOrd="0" presId="urn:microsoft.com/office/officeart/2005/8/layout/orgChart1"/>
    <dgm:cxn modelId="{5DF9C672-E676-4A50-B9FD-BF134FD1B77D}" type="presParOf" srcId="{200491E2-0DB7-40B4-95D4-9037FB73E16A}" destId="{80309828-AE1E-4FEC-97B5-B74405C3EDDF}" srcOrd="1" destOrd="0" presId="urn:microsoft.com/office/officeart/2005/8/layout/orgChart1"/>
    <dgm:cxn modelId="{AB6ECEC3-8680-48B5-87E8-03F61C00CC75}" type="presParOf" srcId="{80309828-AE1E-4FEC-97B5-B74405C3EDDF}" destId="{3DE1CAFA-5578-4A16-8502-0CEA7CF284C9}" srcOrd="0" destOrd="0" presId="urn:microsoft.com/office/officeart/2005/8/layout/orgChart1"/>
    <dgm:cxn modelId="{DD7736C8-EE17-4A86-83DD-9310F2057F9D}" type="presParOf" srcId="{3DE1CAFA-5578-4A16-8502-0CEA7CF284C9}" destId="{F80E788A-29BD-4469-8262-63805462ABAC}" srcOrd="0" destOrd="0" presId="urn:microsoft.com/office/officeart/2005/8/layout/orgChart1"/>
    <dgm:cxn modelId="{A2768D72-C264-45DB-AA03-377138B5BDDB}" type="presParOf" srcId="{3DE1CAFA-5578-4A16-8502-0CEA7CF284C9}" destId="{21F6D01A-98E8-4FDA-A6D0-C1572B57D297}" srcOrd="1" destOrd="0" presId="urn:microsoft.com/office/officeart/2005/8/layout/orgChart1"/>
    <dgm:cxn modelId="{04C9B5F8-7116-4266-B83D-4F8FBBC7BF64}" type="presParOf" srcId="{80309828-AE1E-4FEC-97B5-B74405C3EDDF}" destId="{61D92051-66B3-4CFD-8095-BF2DCA2573CE}" srcOrd="1" destOrd="0" presId="urn:microsoft.com/office/officeart/2005/8/layout/orgChart1"/>
    <dgm:cxn modelId="{0423DA5D-43F1-4F03-BACD-5CEF4E42B055}" type="presParOf" srcId="{61D92051-66B3-4CFD-8095-BF2DCA2573CE}" destId="{20509650-91B6-4C4F-A0E0-B3CE879C593B}" srcOrd="0" destOrd="0" presId="urn:microsoft.com/office/officeart/2005/8/layout/orgChart1"/>
    <dgm:cxn modelId="{7551BBF9-4FA6-4C16-8247-B55D36A173FB}" type="presParOf" srcId="{61D92051-66B3-4CFD-8095-BF2DCA2573CE}" destId="{048C6BEF-BC8F-4724-AF93-E73B820F5470}" srcOrd="1" destOrd="0" presId="urn:microsoft.com/office/officeart/2005/8/layout/orgChart1"/>
    <dgm:cxn modelId="{857D46D1-B5C8-4007-BC7B-9064BAF6C6E6}" type="presParOf" srcId="{048C6BEF-BC8F-4724-AF93-E73B820F5470}" destId="{C31F660B-9C6C-46F8-B1B0-E1E092E84ED8}" srcOrd="0" destOrd="0" presId="urn:microsoft.com/office/officeart/2005/8/layout/orgChart1"/>
    <dgm:cxn modelId="{EBD1D28C-0312-4790-8C09-1A5B88B334A6}" type="presParOf" srcId="{C31F660B-9C6C-46F8-B1B0-E1E092E84ED8}" destId="{68864F19-3D54-47DE-81EC-7E60AF0D05EB}" srcOrd="0" destOrd="0" presId="urn:microsoft.com/office/officeart/2005/8/layout/orgChart1"/>
    <dgm:cxn modelId="{4A6B24A0-C2A2-4B15-AE3B-6DE169F039C5}" type="presParOf" srcId="{C31F660B-9C6C-46F8-B1B0-E1E092E84ED8}" destId="{25D4C888-1CBF-4A8D-8DDA-4AAC72283C7C}" srcOrd="1" destOrd="0" presId="urn:microsoft.com/office/officeart/2005/8/layout/orgChart1"/>
    <dgm:cxn modelId="{EA513BFA-80FA-4469-9408-45C475849072}" type="presParOf" srcId="{048C6BEF-BC8F-4724-AF93-E73B820F5470}" destId="{4F623454-1506-4D5A-BD2A-070310875588}" srcOrd="1" destOrd="0" presId="urn:microsoft.com/office/officeart/2005/8/layout/orgChart1"/>
    <dgm:cxn modelId="{648B0CE7-66B4-4637-A33B-9C2B836AFDDE}" type="presParOf" srcId="{048C6BEF-BC8F-4724-AF93-E73B820F5470}" destId="{1B251DAB-FFAC-460D-9CF4-B6AFB78F49B8}" srcOrd="2" destOrd="0" presId="urn:microsoft.com/office/officeart/2005/8/layout/orgChart1"/>
    <dgm:cxn modelId="{B163BABA-47B0-4C0F-B4BA-D5CA697241BD}" type="presParOf" srcId="{80309828-AE1E-4FEC-97B5-B74405C3EDDF}" destId="{27A7A933-8A7F-42EE-85D3-D929322C267B}" srcOrd="2" destOrd="0" presId="urn:microsoft.com/office/officeart/2005/8/layout/orgChart1"/>
    <dgm:cxn modelId="{448E7453-CC22-44FF-AA26-11189281B065}" type="presParOf" srcId="{200491E2-0DB7-40B4-95D4-9037FB73E16A}" destId="{93BA8CD7-7370-4797-AFC9-ACAB1EE337B1}" srcOrd="2" destOrd="0" presId="urn:microsoft.com/office/officeart/2005/8/layout/orgChart1"/>
    <dgm:cxn modelId="{81A710F0-B4E6-48CD-B4D6-D20A666F150B}" type="presParOf" srcId="{200491E2-0DB7-40B4-95D4-9037FB73E16A}" destId="{4146F4DE-9339-42C3-A4CC-2E7FD0B08A79}" srcOrd="3" destOrd="0" presId="urn:microsoft.com/office/officeart/2005/8/layout/orgChart1"/>
    <dgm:cxn modelId="{B57EE43C-B347-4FEC-8712-32984180DF72}" type="presParOf" srcId="{4146F4DE-9339-42C3-A4CC-2E7FD0B08A79}" destId="{67BC2299-766D-43F4-BA82-0DB1BB927FA8}" srcOrd="0" destOrd="0" presId="urn:microsoft.com/office/officeart/2005/8/layout/orgChart1"/>
    <dgm:cxn modelId="{E7285C3F-2F6D-4E4D-853B-96498DD89266}" type="presParOf" srcId="{67BC2299-766D-43F4-BA82-0DB1BB927FA8}" destId="{7EDE51A6-D5BB-4FB1-8E44-1F9CE6F26245}" srcOrd="0" destOrd="0" presId="urn:microsoft.com/office/officeart/2005/8/layout/orgChart1"/>
    <dgm:cxn modelId="{EE468002-46C7-4EC2-9543-5E287FAFD507}" type="presParOf" srcId="{67BC2299-766D-43F4-BA82-0DB1BB927FA8}" destId="{D81CB9CF-AD36-430E-A6E7-FA219E022597}" srcOrd="1" destOrd="0" presId="urn:microsoft.com/office/officeart/2005/8/layout/orgChart1"/>
    <dgm:cxn modelId="{21010E15-DFD5-494C-8B15-A06BD2707FFF}" type="presParOf" srcId="{4146F4DE-9339-42C3-A4CC-2E7FD0B08A79}" destId="{46521314-8724-4B6B-BA0E-485D200A15BA}" srcOrd="1" destOrd="0" presId="urn:microsoft.com/office/officeart/2005/8/layout/orgChart1"/>
    <dgm:cxn modelId="{E357E70E-39D6-46EB-A84D-F8C733F2E180}" type="presParOf" srcId="{4146F4DE-9339-42C3-A4CC-2E7FD0B08A79}" destId="{C733C62A-5305-4FD5-A1FF-DB997EA70DC5}" srcOrd="2" destOrd="0" presId="urn:microsoft.com/office/officeart/2005/8/layout/orgChart1"/>
    <dgm:cxn modelId="{23DAE385-0015-4456-9C82-C86D5D3580D1}" type="presParOf" srcId="{F2024754-16ED-4137-9E94-23FA5C9CC7B2}" destId="{06FD3FBB-D6D1-4806-B724-6C0120A86F9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E5BCE94-5F79-4E58-969C-566F6C931532}" type="doc">
      <dgm:prSet loTypeId="urn:microsoft.com/office/officeart/2005/8/layout/hProcess6" loCatId="process" qsTypeId="urn:microsoft.com/office/officeart/2005/8/quickstyle/simple1" qsCatId="simple" csTypeId="urn:microsoft.com/office/officeart/2005/8/colors/accent0_3" csCatId="mainScheme" phldr="1"/>
      <dgm:spPr/>
    </dgm:pt>
    <dgm:pt modelId="{12339ED0-570A-4D90-9B5E-0F8D4CCF5117}">
      <dgm:prSet phldrT="[Text]"/>
      <dgm:spPr/>
      <dgm:t>
        <a:bodyPr/>
        <a:lstStyle/>
        <a:p>
          <a:r>
            <a:rPr lang="en-CA" dirty="0"/>
            <a:t>1</a:t>
          </a:r>
        </a:p>
      </dgm:t>
    </dgm:pt>
    <dgm:pt modelId="{96FAAD60-2C3E-4F5F-8376-9D23E4058082}" type="parTrans" cxnId="{61547DCC-3716-49AA-8C7C-D2256CA61C52}">
      <dgm:prSet/>
      <dgm:spPr/>
      <dgm:t>
        <a:bodyPr/>
        <a:lstStyle/>
        <a:p>
          <a:endParaRPr lang="en-CA"/>
        </a:p>
      </dgm:t>
    </dgm:pt>
    <dgm:pt modelId="{9838D3B5-C30C-4E87-81E3-0E87ACC9E73E}" type="sibTrans" cxnId="{61547DCC-3716-49AA-8C7C-D2256CA61C52}">
      <dgm:prSet/>
      <dgm:spPr/>
      <dgm:t>
        <a:bodyPr/>
        <a:lstStyle/>
        <a:p>
          <a:endParaRPr lang="en-CA"/>
        </a:p>
      </dgm:t>
    </dgm:pt>
    <dgm:pt modelId="{07C07F43-0488-4F7A-8D18-5BB58B066916}">
      <dgm:prSet phldrT="[Text]"/>
      <dgm:spPr/>
      <dgm:t>
        <a:bodyPr/>
        <a:lstStyle/>
        <a:p>
          <a:r>
            <a:rPr lang="en-CA" dirty="0"/>
            <a:t>2</a:t>
          </a:r>
        </a:p>
      </dgm:t>
    </dgm:pt>
    <dgm:pt modelId="{6235B713-6ED4-4226-8ECB-685D3ABFB582}" type="parTrans" cxnId="{02132DB0-B262-410D-BF87-035179A203E5}">
      <dgm:prSet/>
      <dgm:spPr/>
      <dgm:t>
        <a:bodyPr/>
        <a:lstStyle/>
        <a:p>
          <a:endParaRPr lang="en-CA"/>
        </a:p>
      </dgm:t>
    </dgm:pt>
    <dgm:pt modelId="{B79F622B-A4F1-463A-B7DC-12B83C7066F0}" type="sibTrans" cxnId="{02132DB0-B262-410D-BF87-035179A203E5}">
      <dgm:prSet/>
      <dgm:spPr/>
      <dgm:t>
        <a:bodyPr/>
        <a:lstStyle/>
        <a:p>
          <a:endParaRPr lang="en-CA"/>
        </a:p>
      </dgm:t>
    </dgm:pt>
    <dgm:pt modelId="{D6F2444F-DE06-4C07-AE43-CA2923AD521E}">
      <dgm:prSet phldrT="[Text]"/>
      <dgm:spPr/>
      <dgm:t>
        <a:bodyPr/>
        <a:lstStyle/>
        <a:p>
          <a:r>
            <a:rPr lang="en-CA" dirty="0"/>
            <a:t>3</a:t>
          </a:r>
        </a:p>
      </dgm:t>
    </dgm:pt>
    <dgm:pt modelId="{6219899D-3AEF-47F5-B6C6-7BAEC0D159AF}" type="parTrans" cxnId="{B5946D0E-3ECE-476C-9C1B-189CFE4DF3DD}">
      <dgm:prSet/>
      <dgm:spPr/>
      <dgm:t>
        <a:bodyPr/>
        <a:lstStyle/>
        <a:p>
          <a:endParaRPr lang="en-CA"/>
        </a:p>
      </dgm:t>
    </dgm:pt>
    <dgm:pt modelId="{97A64ABE-C6D2-4EA3-8F59-404BDEA1245E}" type="sibTrans" cxnId="{B5946D0E-3ECE-476C-9C1B-189CFE4DF3DD}">
      <dgm:prSet/>
      <dgm:spPr/>
      <dgm:t>
        <a:bodyPr/>
        <a:lstStyle/>
        <a:p>
          <a:endParaRPr lang="en-CA"/>
        </a:p>
      </dgm:t>
    </dgm:pt>
    <dgm:pt modelId="{7CBABCB7-08BF-4D25-AAE3-ED3D597D3E27}">
      <dgm:prSet/>
      <dgm:spPr/>
      <dgm:t>
        <a:bodyPr/>
        <a:lstStyle/>
        <a:p>
          <a:r>
            <a:rPr lang="en-CA" dirty="0"/>
            <a:t>Facility designed by Designer (Consultant) for Owner</a:t>
          </a:r>
        </a:p>
      </dgm:t>
    </dgm:pt>
    <dgm:pt modelId="{A55E8FFF-CDFE-4D36-BBE6-54F06134DCAE}" type="parTrans" cxnId="{87C58D85-2B2F-4174-8B74-AF22A93A27A4}">
      <dgm:prSet/>
      <dgm:spPr/>
      <dgm:t>
        <a:bodyPr/>
        <a:lstStyle/>
        <a:p>
          <a:endParaRPr lang="en-CA"/>
        </a:p>
      </dgm:t>
    </dgm:pt>
    <dgm:pt modelId="{FEC5B93F-B42F-4413-BCAB-D9E704F3D2EC}" type="sibTrans" cxnId="{87C58D85-2B2F-4174-8B74-AF22A93A27A4}">
      <dgm:prSet/>
      <dgm:spPr/>
      <dgm:t>
        <a:bodyPr/>
        <a:lstStyle/>
        <a:p>
          <a:endParaRPr lang="en-CA"/>
        </a:p>
      </dgm:t>
    </dgm:pt>
    <dgm:pt modelId="{BE873934-8DCC-42AF-91C8-AFC5697E998E}">
      <dgm:prSet/>
      <dgm:spPr/>
      <dgm:t>
        <a:bodyPr/>
        <a:lstStyle/>
        <a:p>
          <a:r>
            <a:rPr lang="en-CA" dirty="0"/>
            <a:t>Project tendered </a:t>
          </a:r>
        </a:p>
      </dgm:t>
    </dgm:pt>
    <dgm:pt modelId="{C463E670-8274-4C29-AD0B-9EF0420792DA}" type="parTrans" cxnId="{E05966B8-0FB1-45BE-ACA1-AE1E169D077B}">
      <dgm:prSet/>
      <dgm:spPr/>
      <dgm:t>
        <a:bodyPr/>
        <a:lstStyle/>
        <a:p>
          <a:endParaRPr lang="en-CA"/>
        </a:p>
      </dgm:t>
    </dgm:pt>
    <dgm:pt modelId="{967177BD-9DE3-4C09-84DD-900383A30696}" type="sibTrans" cxnId="{E05966B8-0FB1-45BE-ACA1-AE1E169D077B}">
      <dgm:prSet/>
      <dgm:spPr/>
      <dgm:t>
        <a:bodyPr/>
        <a:lstStyle/>
        <a:p>
          <a:endParaRPr lang="en-CA"/>
        </a:p>
      </dgm:t>
    </dgm:pt>
    <dgm:pt modelId="{48477D78-7F1F-48FF-B08B-A86148016FE0}">
      <dgm:prSet/>
      <dgm:spPr/>
      <dgm:t>
        <a:bodyPr/>
        <a:lstStyle/>
        <a:p>
          <a:r>
            <a:rPr lang="en-CA" dirty="0"/>
            <a:t>Contract awarded to Contractor who builds the facility</a:t>
          </a:r>
        </a:p>
      </dgm:t>
    </dgm:pt>
    <dgm:pt modelId="{3FDCDD28-A09E-4F3E-8D3F-5B1B62DBA898}" type="parTrans" cxnId="{05647C2B-5FB4-4773-BE5C-212F6E428FED}">
      <dgm:prSet/>
      <dgm:spPr/>
      <dgm:t>
        <a:bodyPr/>
        <a:lstStyle/>
        <a:p>
          <a:endParaRPr lang="en-CA"/>
        </a:p>
      </dgm:t>
    </dgm:pt>
    <dgm:pt modelId="{78520853-87A7-4102-B764-3A3088263867}" type="sibTrans" cxnId="{05647C2B-5FB4-4773-BE5C-212F6E428FED}">
      <dgm:prSet/>
      <dgm:spPr/>
      <dgm:t>
        <a:bodyPr/>
        <a:lstStyle/>
        <a:p>
          <a:endParaRPr lang="en-CA"/>
        </a:p>
      </dgm:t>
    </dgm:pt>
    <dgm:pt modelId="{03D26DFE-72FF-4347-9E57-40BD93059CF1}" type="pres">
      <dgm:prSet presAssocID="{3E5BCE94-5F79-4E58-969C-566F6C931532}" presName="theList" presStyleCnt="0">
        <dgm:presLayoutVars>
          <dgm:dir/>
          <dgm:animLvl val="lvl"/>
          <dgm:resizeHandles val="exact"/>
        </dgm:presLayoutVars>
      </dgm:prSet>
      <dgm:spPr/>
    </dgm:pt>
    <dgm:pt modelId="{0E66F928-D312-433F-8FB7-53E0AD610D25}" type="pres">
      <dgm:prSet presAssocID="{12339ED0-570A-4D90-9B5E-0F8D4CCF5117}" presName="compNode" presStyleCnt="0"/>
      <dgm:spPr/>
    </dgm:pt>
    <dgm:pt modelId="{4BC1C4E1-D8A9-45CF-A7D5-FC3FFFD762D8}" type="pres">
      <dgm:prSet presAssocID="{12339ED0-570A-4D90-9B5E-0F8D4CCF5117}" presName="noGeometry" presStyleCnt="0"/>
      <dgm:spPr/>
    </dgm:pt>
    <dgm:pt modelId="{E549DEEB-8E7E-4A01-8CF0-EB9B8BDE74A8}" type="pres">
      <dgm:prSet presAssocID="{12339ED0-570A-4D90-9B5E-0F8D4CCF5117}" presName="childTextVisible" presStyleLbl="bgAccFollowNode1" presStyleIdx="0" presStyleCnt="3">
        <dgm:presLayoutVars>
          <dgm:bulletEnabled val="1"/>
        </dgm:presLayoutVars>
      </dgm:prSet>
      <dgm:spPr/>
    </dgm:pt>
    <dgm:pt modelId="{F5C0C738-AA8A-4CEF-9403-0C6170FEDB25}" type="pres">
      <dgm:prSet presAssocID="{12339ED0-570A-4D90-9B5E-0F8D4CCF5117}" presName="childTextHidden" presStyleLbl="bgAccFollowNode1" presStyleIdx="0" presStyleCnt="3"/>
      <dgm:spPr/>
    </dgm:pt>
    <dgm:pt modelId="{FF14713F-5CE0-44B2-A4B6-31BFE211C778}" type="pres">
      <dgm:prSet presAssocID="{12339ED0-570A-4D90-9B5E-0F8D4CCF5117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E7A70892-3E79-4663-8761-8F7FA30584B5}" type="pres">
      <dgm:prSet presAssocID="{12339ED0-570A-4D90-9B5E-0F8D4CCF5117}" presName="aSpace" presStyleCnt="0"/>
      <dgm:spPr/>
    </dgm:pt>
    <dgm:pt modelId="{FB606208-020D-493A-93CE-8693BA58674F}" type="pres">
      <dgm:prSet presAssocID="{07C07F43-0488-4F7A-8D18-5BB58B066916}" presName="compNode" presStyleCnt="0"/>
      <dgm:spPr/>
    </dgm:pt>
    <dgm:pt modelId="{529EAB54-40A5-41AA-9794-27AF59506B94}" type="pres">
      <dgm:prSet presAssocID="{07C07F43-0488-4F7A-8D18-5BB58B066916}" presName="noGeometry" presStyleCnt="0"/>
      <dgm:spPr/>
    </dgm:pt>
    <dgm:pt modelId="{F21F2B64-A4DC-4B4D-A599-0A301DE3AA21}" type="pres">
      <dgm:prSet presAssocID="{07C07F43-0488-4F7A-8D18-5BB58B066916}" presName="childTextVisible" presStyleLbl="bgAccFollowNode1" presStyleIdx="1" presStyleCnt="3">
        <dgm:presLayoutVars>
          <dgm:bulletEnabled val="1"/>
        </dgm:presLayoutVars>
      </dgm:prSet>
      <dgm:spPr/>
    </dgm:pt>
    <dgm:pt modelId="{75A2DCBF-CE70-4C94-B1C9-DE53ACD70142}" type="pres">
      <dgm:prSet presAssocID="{07C07F43-0488-4F7A-8D18-5BB58B066916}" presName="childTextHidden" presStyleLbl="bgAccFollowNode1" presStyleIdx="1" presStyleCnt="3"/>
      <dgm:spPr/>
    </dgm:pt>
    <dgm:pt modelId="{0989B5A7-439C-43A4-BFCE-B3817B7F2594}" type="pres">
      <dgm:prSet presAssocID="{07C07F43-0488-4F7A-8D18-5BB58B066916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DF4E60FF-9C4B-40EC-98EA-44D69E25FBC6}" type="pres">
      <dgm:prSet presAssocID="{07C07F43-0488-4F7A-8D18-5BB58B066916}" presName="aSpace" presStyleCnt="0"/>
      <dgm:spPr/>
    </dgm:pt>
    <dgm:pt modelId="{50B46157-DD78-4232-A6C8-012CCEA28A78}" type="pres">
      <dgm:prSet presAssocID="{D6F2444F-DE06-4C07-AE43-CA2923AD521E}" presName="compNode" presStyleCnt="0"/>
      <dgm:spPr/>
    </dgm:pt>
    <dgm:pt modelId="{45B00476-64C7-43BA-A8E2-5F7B11C27DF9}" type="pres">
      <dgm:prSet presAssocID="{D6F2444F-DE06-4C07-AE43-CA2923AD521E}" presName="noGeometry" presStyleCnt="0"/>
      <dgm:spPr/>
    </dgm:pt>
    <dgm:pt modelId="{EE1FD6A7-4440-4D3E-B2FA-C4C329D821EF}" type="pres">
      <dgm:prSet presAssocID="{D6F2444F-DE06-4C07-AE43-CA2923AD521E}" presName="childTextVisible" presStyleLbl="bgAccFollowNode1" presStyleIdx="2" presStyleCnt="3">
        <dgm:presLayoutVars>
          <dgm:bulletEnabled val="1"/>
        </dgm:presLayoutVars>
      </dgm:prSet>
      <dgm:spPr/>
    </dgm:pt>
    <dgm:pt modelId="{ADDD42E7-07AC-4648-9D4B-14330DF75EFD}" type="pres">
      <dgm:prSet presAssocID="{D6F2444F-DE06-4C07-AE43-CA2923AD521E}" presName="childTextHidden" presStyleLbl="bgAccFollowNode1" presStyleIdx="2" presStyleCnt="3"/>
      <dgm:spPr/>
    </dgm:pt>
    <dgm:pt modelId="{DD889C7C-1C95-4655-B138-FF6B2BAD7686}" type="pres">
      <dgm:prSet presAssocID="{D6F2444F-DE06-4C07-AE43-CA2923AD521E}" presName="parentText" presStyleLbl="node1" presStyleIdx="2" presStyleCnt="3">
        <dgm:presLayoutVars>
          <dgm:chMax val="1"/>
          <dgm:bulletEnabled val="1"/>
        </dgm:presLayoutVars>
      </dgm:prSet>
      <dgm:spPr/>
    </dgm:pt>
  </dgm:ptLst>
  <dgm:cxnLst>
    <dgm:cxn modelId="{F1E1DE0C-2947-406A-ADA6-2A0428C1DDE5}" type="presOf" srcId="{12339ED0-570A-4D90-9B5E-0F8D4CCF5117}" destId="{FF14713F-5CE0-44B2-A4B6-31BFE211C778}" srcOrd="0" destOrd="0" presId="urn:microsoft.com/office/officeart/2005/8/layout/hProcess6"/>
    <dgm:cxn modelId="{B5946D0E-3ECE-476C-9C1B-189CFE4DF3DD}" srcId="{3E5BCE94-5F79-4E58-969C-566F6C931532}" destId="{D6F2444F-DE06-4C07-AE43-CA2923AD521E}" srcOrd="2" destOrd="0" parTransId="{6219899D-3AEF-47F5-B6C6-7BAEC0D159AF}" sibTransId="{97A64ABE-C6D2-4EA3-8F59-404BDEA1245E}"/>
    <dgm:cxn modelId="{05647C2B-5FB4-4773-BE5C-212F6E428FED}" srcId="{D6F2444F-DE06-4C07-AE43-CA2923AD521E}" destId="{48477D78-7F1F-48FF-B08B-A86148016FE0}" srcOrd="0" destOrd="0" parTransId="{3FDCDD28-A09E-4F3E-8D3F-5B1B62DBA898}" sibTransId="{78520853-87A7-4102-B764-3A3088263867}"/>
    <dgm:cxn modelId="{BE2B0141-0D0A-4F8E-8E6D-FD5A3B415527}" type="presOf" srcId="{3E5BCE94-5F79-4E58-969C-566F6C931532}" destId="{03D26DFE-72FF-4347-9E57-40BD93059CF1}" srcOrd="0" destOrd="0" presId="urn:microsoft.com/office/officeart/2005/8/layout/hProcess6"/>
    <dgm:cxn modelId="{C3A54D46-D8C6-4ADB-965A-2BD1B0D258C2}" type="presOf" srcId="{BE873934-8DCC-42AF-91C8-AFC5697E998E}" destId="{F21F2B64-A4DC-4B4D-A599-0A301DE3AA21}" srcOrd="0" destOrd="0" presId="urn:microsoft.com/office/officeart/2005/8/layout/hProcess6"/>
    <dgm:cxn modelId="{F6379648-F4DE-4D0F-B22D-95FBB34AE552}" type="presOf" srcId="{7CBABCB7-08BF-4D25-AAE3-ED3D597D3E27}" destId="{F5C0C738-AA8A-4CEF-9403-0C6170FEDB25}" srcOrd="1" destOrd="0" presId="urn:microsoft.com/office/officeart/2005/8/layout/hProcess6"/>
    <dgm:cxn modelId="{F39CA951-88F3-4F9C-B654-200727DC526A}" type="presOf" srcId="{48477D78-7F1F-48FF-B08B-A86148016FE0}" destId="{EE1FD6A7-4440-4D3E-B2FA-C4C329D821EF}" srcOrd="0" destOrd="0" presId="urn:microsoft.com/office/officeart/2005/8/layout/hProcess6"/>
    <dgm:cxn modelId="{7EAF5756-F7FB-42A1-914F-6082505E6E75}" type="presOf" srcId="{D6F2444F-DE06-4C07-AE43-CA2923AD521E}" destId="{DD889C7C-1C95-4655-B138-FF6B2BAD7686}" srcOrd="0" destOrd="0" presId="urn:microsoft.com/office/officeart/2005/8/layout/hProcess6"/>
    <dgm:cxn modelId="{87C58D85-2B2F-4174-8B74-AF22A93A27A4}" srcId="{12339ED0-570A-4D90-9B5E-0F8D4CCF5117}" destId="{7CBABCB7-08BF-4D25-AAE3-ED3D597D3E27}" srcOrd="0" destOrd="0" parTransId="{A55E8FFF-CDFE-4D36-BBE6-54F06134DCAE}" sibTransId="{FEC5B93F-B42F-4413-BCAB-D9E704F3D2EC}"/>
    <dgm:cxn modelId="{FF146287-7B7F-4A97-BAAA-9CCDD4349645}" type="presOf" srcId="{48477D78-7F1F-48FF-B08B-A86148016FE0}" destId="{ADDD42E7-07AC-4648-9D4B-14330DF75EFD}" srcOrd="1" destOrd="0" presId="urn:microsoft.com/office/officeart/2005/8/layout/hProcess6"/>
    <dgm:cxn modelId="{84BBF0AB-0C6A-4148-9384-4EE828188E75}" type="presOf" srcId="{07C07F43-0488-4F7A-8D18-5BB58B066916}" destId="{0989B5A7-439C-43A4-BFCE-B3817B7F2594}" srcOrd="0" destOrd="0" presId="urn:microsoft.com/office/officeart/2005/8/layout/hProcess6"/>
    <dgm:cxn modelId="{02132DB0-B262-410D-BF87-035179A203E5}" srcId="{3E5BCE94-5F79-4E58-969C-566F6C931532}" destId="{07C07F43-0488-4F7A-8D18-5BB58B066916}" srcOrd="1" destOrd="0" parTransId="{6235B713-6ED4-4226-8ECB-685D3ABFB582}" sibTransId="{B79F622B-A4F1-463A-B7DC-12B83C7066F0}"/>
    <dgm:cxn modelId="{E05966B8-0FB1-45BE-ACA1-AE1E169D077B}" srcId="{07C07F43-0488-4F7A-8D18-5BB58B066916}" destId="{BE873934-8DCC-42AF-91C8-AFC5697E998E}" srcOrd="0" destOrd="0" parTransId="{C463E670-8274-4C29-AD0B-9EF0420792DA}" sibTransId="{967177BD-9DE3-4C09-84DD-900383A30696}"/>
    <dgm:cxn modelId="{61547DCC-3716-49AA-8C7C-D2256CA61C52}" srcId="{3E5BCE94-5F79-4E58-969C-566F6C931532}" destId="{12339ED0-570A-4D90-9B5E-0F8D4CCF5117}" srcOrd="0" destOrd="0" parTransId="{96FAAD60-2C3E-4F5F-8376-9D23E4058082}" sibTransId="{9838D3B5-C30C-4E87-81E3-0E87ACC9E73E}"/>
    <dgm:cxn modelId="{3094C4E7-031B-472B-ADC1-9BD3C174B6CF}" type="presOf" srcId="{7CBABCB7-08BF-4D25-AAE3-ED3D597D3E27}" destId="{E549DEEB-8E7E-4A01-8CF0-EB9B8BDE74A8}" srcOrd="0" destOrd="0" presId="urn:microsoft.com/office/officeart/2005/8/layout/hProcess6"/>
    <dgm:cxn modelId="{06D076FF-8F4D-4399-B4A6-78E4F6FC9AF7}" type="presOf" srcId="{BE873934-8DCC-42AF-91C8-AFC5697E998E}" destId="{75A2DCBF-CE70-4C94-B1C9-DE53ACD70142}" srcOrd="1" destOrd="0" presId="urn:microsoft.com/office/officeart/2005/8/layout/hProcess6"/>
    <dgm:cxn modelId="{986C1BA1-DB06-43B0-8EB1-F876D2CFC381}" type="presParOf" srcId="{03D26DFE-72FF-4347-9E57-40BD93059CF1}" destId="{0E66F928-D312-433F-8FB7-53E0AD610D25}" srcOrd="0" destOrd="0" presId="urn:microsoft.com/office/officeart/2005/8/layout/hProcess6"/>
    <dgm:cxn modelId="{5ACFC023-582F-4254-9D82-3C5FC46BD4C7}" type="presParOf" srcId="{0E66F928-D312-433F-8FB7-53E0AD610D25}" destId="{4BC1C4E1-D8A9-45CF-A7D5-FC3FFFD762D8}" srcOrd="0" destOrd="0" presId="urn:microsoft.com/office/officeart/2005/8/layout/hProcess6"/>
    <dgm:cxn modelId="{BCF5D430-BFAB-4C32-BF15-E6595B9376B5}" type="presParOf" srcId="{0E66F928-D312-433F-8FB7-53E0AD610D25}" destId="{E549DEEB-8E7E-4A01-8CF0-EB9B8BDE74A8}" srcOrd="1" destOrd="0" presId="urn:microsoft.com/office/officeart/2005/8/layout/hProcess6"/>
    <dgm:cxn modelId="{8D97EDBC-2EAF-4CAC-9BDA-C905629FC0A9}" type="presParOf" srcId="{0E66F928-D312-433F-8FB7-53E0AD610D25}" destId="{F5C0C738-AA8A-4CEF-9403-0C6170FEDB25}" srcOrd="2" destOrd="0" presId="urn:microsoft.com/office/officeart/2005/8/layout/hProcess6"/>
    <dgm:cxn modelId="{B85BE875-2162-4465-926C-E1CC7097CF47}" type="presParOf" srcId="{0E66F928-D312-433F-8FB7-53E0AD610D25}" destId="{FF14713F-5CE0-44B2-A4B6-31BFE211C778}" srcOrd="3" destOrd="0" presId="urn:microsoft.com/office/officeart/2005/8/layout/hProcess6"/>
    <dgm:cxn modelId="{69817A06-BD14-49AA-A27F-6C1EF1A25E1F}" type="presParOf" srcId="{03D26DFE-72FF-4347-9E57-40BD93059CF1}" destId="{E7A70892-3E79-4663-8761-8F7FA30584B5}" srcOrd="1" destOrd="0" presId="urn:microsoft.com/office/officeart/2005/8/layout/hProcess6"/>
    <dgm:cxn modelId="{C131D4D9-150E-4273-87F0-65896BE22967}" type="presParOf" srcId="{03D26DFE-72FF-4347-9E57-40BD93059CF1}" destId="{FB606208-020D-493A-93CE-8693BA58674F}" srcOrd="2" destOrd="0" presId="urn:microsoft.com/office/officeart/2005/8/layout/hProcess6"/>
    <dgm:cxn modelId="{91D468FF-00EC-4AA2-BF9A-4DDA430E9238}" type="presParOf" srcId="{FB606208-020D-493A-93CE-8693BA58674F}" destId="{529EAB54-40A5-41AA-9794-27AF59506B94}" srcOrd="0" destOrd="0" presId="urn:microsoft.com/office/officeart/2005/8/layout/hProcess6"/>
    <dgm:cxn modelId="{F7267B05-64EA-48D6-AE21-D4788EE0673B}" type="presParOf" srcId="{FB606208-020D-493A-93CE-8693BA58674F}" destId="{F21F2B64-A4DC-4B4D-A599-0A301DE3AA21}" srcOrd="1" destOrd="0" presId="urn:microsoft.com/office/officeart/2005/8/layout/hProcess6"/>
    <dgm:cxn modelId="{BCC444FD-0EA8-48C5-8632-8D955DF2C696}" type="presParOf" srcId="{FB606208-020D-493A-93CE-8693BA58674F}" destId="{75A2DCBF-CE70-4C94-B1C9-DE53ACD70142}" srcOrd="2" destOrd="0" presId="urn:microsoft.com/office/officeart/2005/8/layout/hProcess6"/>
    <dgm:cxn modelId="{958AC747-03F5-4E49-AADC-E260653B757E}" type="presParOf" srcId="{FB606208-020D-493A-93CE-8693BA58674F}" destId="{0989B5A7-439C-43A4-BFCE-B3817B7F2594}" srcOrd="3" destOrd="0" presId="urn:microsoft.com/office/officeart/2005/8/layout/hProcess6"/>
    <dgm:cxn modelId="{B1063FF4-E809-4186-A65D-6675FB1CF2FD}" type="presParOf" srcId="{03D26DFE-72FF-4347-9E57-40BD93059CF1}" destId="{DF4E60FF-9C4B-40EC-98EA-44D69E25FBC6}" srcOrd="3" destOrd="0" presId="urn:microsoft.com/office/officeart/2005/8/layout/hProcess6"/>
    <dgm:cxn modelId="{020901BB-D1CB-4A86-96D2-70997199D6A4}" type="presParOf" srcId="{03D26DFE-72FF-4347-9E57-40BD93059CF1}" destId="{50B46157-DD78-4232-A6C8-012CCEA28A78}" srcOrd="4" destOrd="0" presId="urn:microsoft.com/office/officeart/2005/8/layout/hProcess6"/>
    <dgm:cxn modelId="{428A158E-E946-417A-94BB-24A73F189E22}" type="presParOf" srcId="{50B46157-DD78-4232-A6C8-012CCEA28A78}" destId="{45B00476-64C7-43BA-A8E2-5F7B11C27DF9}" srcOrd="0" destOrd="0" presId="urn:microsoft.com/office/officeart/2005/8/layout/hProcess6"/>
    <dgm:cxn modelId="{F7487CC4-2AF9-4B66-BDA5-A04B01A30860}" type="presParOf" srcId="{50B46157-DD78-4232-A6C8-012CCEA28A78}" destId="{EE1FD6A7-4440-4D3E-B2FA-C4C329D821EF}" srcOrd="1" destOrd="0" presId="urn:microsoft.com/office/officeart/2005/8/layout/hProcess6"/>
    <dgm:cxn modelId="{643F91A6-8817-4E90-B17C-78420994780E}" type="presParOf" srcId="{50B46157-DD78-4232-A6C8-012CCEA28A78}" destId="{ADDD42E7-07AC-4648-9D4B-14330DF75EFD}" srcOrd="2" destOrd="0" presId="urn:microsoft.com/office/officeart/2005/8/layout/hProcess6"/>
    <dgm:cxn modelId="{D026345E-B7AD-497C-93EC-503C9D3B7D5E}" type="presParOf" srcId="{50B46157-DD78-4232-A6C8-012CCEA28A78}" destId="{DD889C7C-1C95-4655-B138-FF6B2BAD7686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217C140E-69F6-4A13-98D0-57802C7C9528}" type="doc">
      <dgm:prSet loTypeId="urn:microsoft.com/office/officeart/2005/8/layout/orgChart1" loCatId="hierarchy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CA"/>
        </a:p>
      </dgm:t>
    </dgm:pt>
    <dgm:pt modelId="{8847A203-4B35-42B9-9014-2207EFCA885B}">
      <dgm:prSet phldrT="[Text]"/>
      <dgm:spPr/>
      <dgm:t>
        <a:bodyPr/>
        <a:lstStyle/>
        <a:p>
          <a:r>
            <a:rPr lang="en-CA" dirty="0"/>
            <a:t>Owner</a:t>
          </a:r>
        </a:p>
      </dgm:t>
    </dgm:pt>
    <dgm:pt modelId="{5D5A13FD-8B27-4C69-A9B4-DF22754D087A}" type="parTrans" cxnId="{65137D0D-0996-4753-AD70-4502CBF4D907}">
      <dgm:prSet/>
      <dgm:spPr/>
      <dgm:t>
        <a:bodyPr/>
        <a:lstStyle/>
        <a:p>
          <a:endParaRPr lang="en-CA"/>
        </a:p>
      </dgm:t>
    </dgm:pt>
    <dgm:pt modelId="{FC4BD1C2-351A-4EE5-9726-1836BBFD9F08}" type="sibTrans" cxnId="{65137D0D-0996-4753-AD70-4502CBF4D907}">
      <dgm:prSet/>
      <dgm:spPr/>
      <dgm:t>
        <a:bodyPr/>
        <a:lstStyle/>
        <a:p>
          <a:endParaRPr lang="en-CA"/>
        </a:p>
      </dgm:t>
    </dgm:pt>
    <dgm:pt modelId="{9F0BE87A-FDC9-415F-9C68-5217443CE1F2}">
      <dgm:prSet phldrT="[Text]"/>
      <dgm:spPr/>
      <dgm:t>
        <a:bodyPr/>
        <a:lstStyle/>
        <a:p>
          <a:r>
            <a:rPr lang="en-CA" dirty="0"/>
            <a:t>Designer</a:t>
          </a:r>
        </a:p>
      </dgm:t>
    </dgm:pt>
    <dgm:pt modelId="{0FD650E3-CE20-478A-9F6B-B5F1E8435043}" type="parTrans" cxnId="{4AD3314F-A7A6-4BA4-8C02-274812FD0C6A}">
      <dgm:prSet/>
      <dgm:spPr/>
      <dgm:t>
        <a:bodyPr/>
        <a:lstStyle/>
        <a:p>
          <a:endParaRPr lang="en-CA"/>
        </a:p>
      </dgm:t>
    </dgm:pt>
    <dgm:pt modelId="{4778A870-1803-4CC3-9CA1-401FC51978B0}" type="sibTrans" cxnId="{4AD3314F-A7A6-4BA4-8C02-274812FD0C6A}">
      <dgm:prSet/>
      <dgm:spPr/>
      <dgm:t>
        <a:bodyPr/>
        <a:lstStyle/>
        <a:p>
          <a:endParaRPr lang="en-CA"/>
        </a:p>
      </dgm:t>
    </dgm:pt>
    <dgm:pt modelId="{627F5EE3-99CE-48CA-9DC6-61E4BBD3F591}">
      <dgm:prSet phldrT="[Text]"/>
      <dgm:spPr/>
      <dgm:t>
        <a:bodyPr/>
        <a:lstStyle/>
        <a:p>
          <a:r>
            <a:rPr lang="en-CA" dirty="0"/>
            <a:t>Contractor 1</a:t>
          </a:r>
        </a:p>
      </dgm:t>
    </dgm:pt>
    <dgm:pt modelId="{8785BA24-C925-45A3-9328-797E66F52E39}" type="parTrans" cxnId="{A5188960-6B74-440E-875B-953EA1F0A9E4}">
      <dgm:prSet/>
      <dgm:spPr/>
      <dgm:t>
        <a:bodyPr/>
        <a:lstStyle/>
        <a:p>
          <a:endParaRPr lang="en-CA"/>
        </a:p>
      </dgm:t>
    </dgm:pt>
    <dgm:pt modelId="{BF8C045A-7BDC-447B-B06F-338A9C619821}" type="sibTrans" cxnId="{A5188960-6B74-440E-875B-953EA1F0A9E4}">
      <dgm:prSet/>
      <dgm:spPr/>
      <dgm:t>
        <a:bodyPr/>
        <a:lstStyle/>
        <a:p>
          <a:endParaRPr lang="en-CA"/>
        </a:p>
      </dgm:t>
    </dgm:pt>
    <dgm:pt modelId="{304270AA-1C96-46C3-BA94-10736B9342F3}">
      <dgm:prSet/>
      <dgm:spPr/>
      <dgm:t>
        <a:bodyPr/>
        <a:lstStyle/>
        <a:p>
          <a:r>
            <a:rPr lang="en-CA" dirty="0"/>
            <a:t>Contractor 2</a:t>
          </a:r>
        </a:p>
      </dgm:t>
    </dgm:pt>
    <dgm:pt modelId="{CD71D065-DCC9-458D-8D6A-CFCACDDBFC4F}" type="parTrans" cxnId="{00F68659-D2DD-42A4-819B-E259E681E270}">
      <dgm:prSet/>
      <dgm:spPr/>
      <dgm:t>
        <a:bodyPr/>
        <a:lstStyle/>
        <a:p>
          <a:endParaRPr lang="en-CA"/>
        </a:p>
      </dgm:t>
    </dgm:pt>
    <dgm:pt modelId="{75D3BBD5-D72F-4E98-B099-463B7ED2E83B}" type="sibTrans" cxnId="{00F68659-D2DD-42A4-819B-E259E681E270}">
      <dgm:prSet/>
      <dgm:spPr/>
      <dgm:t>
        <a:bodyPr/>
        <a:lstStyle/>
        <a:p>
          <a:endParaRPr lang="en-CA"/>
        </a:p>
      </dgm:t>
    </dgm:pt>
    <dgm:pt modelId="{2E16222F-D378-4458-A656-B2D78F48D01A}">
      <dgm:prSet/>
      <dgm:spPr/>
      <dgm:t>
        <a:bodyPr/>
        <a:lstStyle/>
        <a:p>
          <a:r>
            <a:rPr lang="en-CA" dirty="0"/>
            <a:t>Contractor n</a:t>
          </a:r>
        </a:p>
      </dgm:t>
    </dgm:pt>
    <dgm:pt modelId="{C17D2C3D-DBC5-485D-B063-8F8D3B8CFCC2}" type="parTrans" cxnId="{38803447-8C70-4F43-925B-A3CD3FB7B29F}">
      <dgm:prSet/>
      <dgm:spPr/>
      <dgm:t>
        <a:bodyPr/>
        <a:lstStyle/>
        <a:p>
          <a:endParaRPr lang="en-CA"/>
        </a:p>
      </dgm:t>
    </dgm:pt>
    <dgm:pt modelId="{A9EEFC58-AD00-4C63-ABE7-954D8F811103}" type="sibTrans" cxnId="{38803447-8C70-4F43-925B-A3CD3FB7B29F}">
      <dgm:prSet/>
      <dgm:spPr/>
      <dgm:t>
        <a:bodyPr/>
        <a:lstStyle/>
        <a:p>
          <a:endParaRPr lang="en-CA"/>
        </a:p>
      </dgm:t>
    </dgm:pt>
    <dgm:pt modelId="{4EBBD7E4-8BDF-4501-B9F9-3BCA83E3FFC6}">
      <dgm:prSet/>
      <dgm:spPr/>
      <dgm:t>
        <a:bodyPr/>
        <a:lstStyle/>
        <a:p>
          <a:r>
            <a:rPr lang="en-CA" dirty="0"/>
            <a:t>Optional CM</a:t>
          </a:r>
        </a:p>
      </dgm:t>
    </dgm:pt>
    <dgm:pt modelId="{944B3AF8-C424-41DD-AA4C-2530EA2919B9}" type="parTrans" cxnId="{5ED3D6F8-C238-45D0-9E62-8C74F74D50F4}">
      <dgm:prSet/>
      <dgm:spPr/>
      <dgm:t>
        <a:bodyPr/>
        <a:lstStyle/>
        <a:p>
          <a:endParaRPr lang="en-CA"/>
        </a:p>
      </dgm:t>
    </dgm:pt>
    <dgm:pt modelId="{D6A98D8D-A23E-4490-9B88-1512E698FD67}" type="sibTrans" cxnId="{5ED3D6F8-C238-45D0-9E62-8C74F74D50F4}">
      <dgm:prSet/>
      <dgm:spPr/>
      <dgm:t>
        <a:bodyPr/>
        <a:lstStyle/>
        <a:p>
          <a:endParaRPr lang="en-CA"/>
        </a:p>
      </dgm:t>
    </dgm:pt>
    <dgm:pt modelId="{BC7F17A6-DCC5-4547-B1E0-52E5317D2E17}" type="pres">
      <dgm:prSet presAssocID="{217C140E-69F6-4A13-98D0-57802C7C952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2024754-16ED-4137-9E94-23FA5C9CC7B2}" type="pres">
      <dgm:prSet presAssocID="{8847A203-4B35-42B9-9014-2207EFCA885B}" presName="hierRoot1" presStyleCnt="0">
        <dgm:presLayoutVars>
          <dgm:hierBranch val="init"/>
        </dgm:presLayoutVars>
      </dgm:prSet>
      <dgm:spPr/>
    </dgm:pt>
    <dgm:pt modelId="{692F27FE-E6EE-438E-BFA9-F5C51FBFC44B}" type="pres">
      <dgm:prSet presAssocID="{8847A203-4B35-42B9-9014-2207EFCA885B}" presName="rootComposite1" presStyleCnt="0"/>
      <dgm:spPr/>
    </dgm:pt>
    <dgm:pt modelId="{AA79128D-C5B0-43AA-8A09-F8CB092D3D49}" type="pres">
      <dgm:prSet presAssocID="{8847A203-4B35-42B9-9014-2207EFCA885B}" presName="rootText1" presStyleLbl="node0" presStyleIdx="0" presStyleCnt="1">
        <dgm:presLayoutVars>
          <dgm:chPref val="3"/>
        </dgm:presLayoutVars>
      </dgm:prSet>
      <dgm:spPr/>
    </dgm:pt>
    <dgm:pt modelId="{D2232196-CE66-48BD-BFEF-8FA82DE84AA6}" type="pres">
      <dgm:prSet presAssocID="{8847A203-4B35-42B9-9014-2207EFCA885B}" presName="rootConnector1" presStyleLbl="node1" presStyleIdx="0" presStyleCnt="0"/>
      <dgm:spPr/>
    </dgm:pt>
    <dgm:pt modelId="{200491E2-0DB7-40B4-95D4-9037FB73E16A}" type="pres">
      <dgm:prSet presAssocID="{8847A203-4B35-42B9-9014-2207EFCA885B}" presName="hierChild2" presStyleCnt="0"/>
      <dgm:spPr/>
    </dgm:pt>
    <dgm:pt modelId="{EC18A19C-2AC3-461B-9862-EC28B0775882}" type="pres">
      <dgm:prSet presAssocID="{944B3AF8-C424-41DD-AA4C-2530EA2919B9}" presName="Name37" presStyleLbl="parChTrans1D2" presStyleIdx="0" presStyleCnt="5"/>
      <dgm:spPr/>
    </dgm:pt>
    <dgm:pt modelId="{502FC70A-F98D-434A-BB08-821D30FA7005}" type="pres">
      <dgm:prSet presAssocID="{4EBBD7E4-8BDF-4501-B9F9-3BCA83E3FFC6}" presName="hierRoot2" presStyleCnt="0">
        <dgm:presLayoutVars>
          <dgm:hierBranch val="init"/>
        </dgm:presLayoutVars>
      </dgm:prSet>
      <dgm:spPr/>
    </dgm:pt>
    <dgm:pt modelId="{49A13AE9-DFC5-4F6C-A997-E19FEBD4E6F9}" type="pres">
      <dgm:prSet presAssocID="{4EBBD7E4-8BDF-4501-B9F9-3BCA83E3FFC6}" presName="rootComposite" presStyleCnt="0"/>
      <dgm:spPr/>
    </dgm:pt>
    <dgm:pt modelId="{50C4C3EE-0B54-4878-9800-1E720B14362B}" type="pres">
      <dgm:prSet presAssocID="{4EBBD7E4-8BDF-4501-B9F9-3BCA83E3FFC6}" presName="rootText" presStyleLbl="node2" presStyleIdx="0" presStyleCnt="5">
        <dgm:presLayoutVars>
          <dgm:chPref val="3"/>
        </dgm:presLayoutVars>
      </dgm:prSet>
      <dgm:spPr/>
    </dgm:pt>
    <dgm:pt modelId="{F9E4F364-26AF-45CF-89AE-A359F2DDC834}" type="pres">
      <dgm:prSet presAssocID="{4EBBD7E4-8BDF-4501-B9F9-3BCA83E3FFC6}" presName="rootConnector" presStyleLbl="node2" presStyleIdx="0" presStyleCnt="5"/>
      <dgm:spPr/>
    </dgm:pt>
    <dgm:pt modelId="{D5698860-1F0E-4B13-80C1-D36C59961E8A}" type="pres">
      <dgm:prSet presAssocID="{4EBBD7E4-8BDF-4501-B9F9-3BCA83E3FFC6}" presName="hierChild4" presStyleCnt="0"/>
      <dgm:spPr/>
    </dgm:pt>
    <dgm:pt modelId="{142A22EB-A878-4BAB-B45D-426152D6FD7F}" type="pres">
      <dgm:prSet presAssocID="{4EBBD7E4-8BDF-4501-B9F9-3BCA83E3FFC6}" presName="hierChild5" presStyleCnt="0"/>
      <dgm:spPr/>
    </dgm:pt>
    <dgm:pt modelId="{288C6D73-70F9-404F-9765-0C491876BA74}" type="pres">
      <dgm:prSet presAssocID="{0FD650E3-CE20-478A-9F6B-B5F1E8435043}" presName="Name37" presStyleLbl="parChTrans1D2" presStyleIdx="1" presStyleCnt="5"/>
      <dgm:spPr/>
    </dgm:pt>
    <dgm:pt modelId="{80309828-AE1E-4FEC-97B5-B74405C3EDDF}" type="pres">
      <dgm:prSet presAssocID="{9F0BE87A-FDC9-415F-9C68-5217443CE1F2}" presName="hierRoot2" presStyleCnt="0">
        <dgm:presLayoutVars>
          <dgm:hierBranch val="init"/>
        </dgm:presLayoutVars>
      </dgm:prSet>
      <dgm:spPr/>
    </dgm:pt>
    <dgm:pt modelId="{3DE1CAFA-5578-4A16-8502-0CEA7CF284C9}" type="pres">
      <dgm:prSet presAssocID="{9F0BE87A-FDC9-415F-9C68-5217443CE1F2}" presName="rootComposite" presStyleCnt="0"/>
      <dgm:spPr/>
    </dgm:pt>
    <dgm:pt modelId="{F80E788A-29BD-4469-8262-63805462ABAC}" type="pres">
      <dgm:prSet presAssocID="{9F0BE87A-FDC9-415F-9C68-5217443CE1F2}" presName="rootText" presStyleLbl="node2" presStyleIdx="1" presStyleCnt="5">
        <dgm:presLayoutVars>
          <dgm:chPref val="3"/>
        </dgm:presLayoutVars>
      </dgm:prSet>
      <dgm:spPr/>
    </dgm:pt>
    <dgm:pt modelId="{21F6D01A-98E8-4FDA-A6D0-C1572B57D297}" type="pres">
      <dgm:prSet presAssocID="{9F0BE87A-FDC9-415F-9C68-5217443CE1F2}" presName="rootConnector" presStyleLbl="node2" presStyleIdx="1" presStyleCnt="5"/>
      <dgm:spPr/>
    </dgm:pt>
    <dgm:pt modelId="{61D92051-66B3-4CFD-8095-BF2DCA2573CE}" type="pres">
      <dgm:prSet presAssocID="{9F0BE87A-FDC9-415F-9C68-5217443CE1F2}" presName="hierChild4" presStyleCnt="0"/>
      <dgm:spPr/>
    </dgm:pt>
    <dgm:pt modelId="{27A7A933-8A7F-42EE-85D3-D929322C267B}" type="pres">
      <dgm:prSet presAssocID="{9F0BE87A-FDC9-415F-9C68-5217443CE1F2}" presName="hierChild5" presStyleCnt="0"/>
      <dgm:spPr/>
    </dgm:pt>
    <dgm:pt modelId="{59A2505E-33C2-4B27-BBDB-A21DCBDFBBBE}" type="pres">
      <dgm:prSet presAssocID="{8785BA24-C925-45A3-9328-797E66F52E39}" presName="Name37" presStyleLbl="parChTrans1D2" presStyleIdx="2" presStyleCnt="5"/>
      <dgm:spPr/>
    </dgm:pt>
    <dgm:pt modelId="{3D2EA248-8CE6-4204-AE01-A8069CBFE4DA}" type="pres">
      <dgm:prSet presAssocID="{627F5EE3-99CE-48CA-9DC6-61E4BBD3F591}" presName="hierRoot2" presStyleCnt="0">
        <dgm:presLayoutVars>
          <dgm:hierBranch val="init"/>
        </dgm:presLayoutVars>
      </dgm:prSet>
      <dgm:spPr/>
    </dgm:pt>
    <dgm:pt modelId="{1998E5A8-C941-46BD-8D3F-B206A5FB7F4A}" type="pres">
      <dgm:prSet presAssocID="{627F5EE3-99CE-48CA-9DC6-61E4BBD3F591}" presName="rootComposite" presStyleCnt="0"/>
      <dgm:spPr/>
    </dgm:pt>
    <dgm:pt modelId="{D10EA6C4-F0E3-40FE-AA0B-6F5E6002706D}" type="pres">
      <dgm:prSet presAssocID="{627F5EE3-99CE-48CA-9DC6-61E4BBD3F591}" presName="rootText" presStyleLbl="node2" presStyleIdx="2" presStyleCnt="5">
        <dgm:presLayoutVars>
          <dgm:chPref val="3"/>
        </dgm:presLayoutVars>
      </dgm:prSet>
      <dgm:spPr/>
    </dgm:pt>
    <dgm:pt modelId="{9307D22A-F4EC-4CC3-AEC4-F217493C01BF}" type="pres">
      <dgm:prSet presAssocID="{627F5EE3-99CE-48CA-9DC6-61E4BBD3F591}" presName="rootConnector" presStyleLbl="node2" presStyleIdx="2" presStyleCnt="5"/>
      <dgm:spPr/>
    </dgm:pt>
    <dgm:pt modelId="{698E6322-2235-4D44-9F8B-31C497E30046}" type="pres">
      <dgm:prSet presAssocID="{627F5EE3-99CE-48CA-9DC6-61E4BBD3F591}" presName="hierChild4" presStyleCnt="0"/>
      <dgm:spPr/>
    </dgm:pt>
    <dgm:pt modelId="{2AC32DCB-BA22-4942-A4BA-003FF208C230}" type="pres">
      <dgm:prSet presAssocID="{627F5EE3-99CE-48CA-9DC6-61E4BBD3F591}" presName="hierChild5" presStyleCnt="0"/>
      <dgm:spPr/>
    </dgm:pt>
    <dgm:pt modelId="{81BCE39F-BD9B-409E-A0A7-B16700422779}" type="pres">
      <dgm:prSet presAssocID="{CD71D065-DCC9-458D-8D6A-CFCACDDBFC4F}" presName="Name37" presStyleLbl="parChTrans1D2" presStyleIdx="3" presStyleCnt="5"/>
      <dgm:spPr/>
    </dgm:pt>
    <dgm:pt modelId="{7357BE66-FC5F-4784-8D4B-1AD9CA6E6B10}" type="pres">
      <dgm:prSet presAssocID="{304270AA-1C96-46C3-BA94-10736B9342F3}" presName="hierRoot2" presStyleCnt="0">
        <dgm:presLayoutVars>
          <dgm:hierBranch val="init"/>
        </dgm:presLayoutVars>
      </dgm:prSet>
      <dgm:spPr/>
    </dgm:pt>
    <dgm:pt modelId="{ED7C2D79-9015-4626-A28A-C52B5DEBB278}" type="pres">
      <dgm:prSet presAssocID="{304270AA-1C96-46C3-BA94-10736B9342F3}" presName="rootComposite" presStyleCnt="0"/>
      <dgm:spPr/>
    </dgm:pt>
    <dgm:pt modelId="{62E7772A-9CC3-4EF9-AF53-774BA2D9B46F}" type="pres">
      <dgm:prSet presAssocID="{304270AA-1C96-46C3-BA94-10736B9342F3}" presName="rootText" presStyleLbl="node2" presStyleIdx="3" presStyleCnt="5">
        <dgm:presLayoutVars>
          <dgm:chPref val="3"/>
        </dgm:presLayoutVars>
      </dgm:prSet>
      <dgm:spPr/>
    </dgm:pt>
    <dgm:pt modelId="{24A4A56B-65FD-40E6-A6EC-D06B5769D8DF}" type="pres">
      <dgm:prSet presAssocID="{304270AA-1C96-46C3-BA94-10736B9342F3}" presName="rootConnector" presStyleLbl="node2" presStyleIdx="3" presStyleCnt="5"/>
      <dgm:spPr/>
    </dgm:pt>
    <dgm:pt modelId="{0BA63FA4-9504-421C-8CA6-BE5F6F334005}" type="pres">
      <dgm:prSet presAssocID="{304270AA-1C96-46C3-BA94-10736B9342F3}" presName="hierChild4" presStyleCnt="0"/>
      <dgm:spPr/>
    </dgm:pt>
    <dgm:pt modelId="{276C216D-4683-469B-A865-4B8C0EAC0B00}" type="pres">
      <dgm:prSet presAssocID="{304270AA-1C96-46C3-BA94-10736B9342F3}" presName="hierChild5" presStyleCnt="0"/>
      <dgm:spPr/>
    </dgm:pt>
    <dgm:pt modelId="{12A299D8-662F-4EAC-B1F3-72B5B856F744}" type="pres">
      <dgm:prSet presAssocID="{C17D2C3D-DBC5-485D-B063-8F8D3B8CFCC2}" presName="Name37" presStyleLbl="parChTrans1D2" presStyleIdx="4" presStyleCnt="5"/>
      <dgm:spPr/>
    </dgm:pt>
    <dgm:pt modelId="{0EC6414F-14EB-437B-8792-FA3D88032D15}" type="pres">
      <dgm:prSet presAssocID="{2E16222F-D378-4458-A656-B2D78F48D01A}" presName="hierRoot2" presStyleCnt="0">
        <dgm:presLayoutVars>
          <dgm:hierBranch val="init"/>
        </dgm:presLayoutVars>
      </dgm:prSet>
      <dgm:spPr/>
    </dgm:pt>
    <dgm:pt modelId="{1A0D13D6-5E5E-4297-B391-49B58BBE9D6A}" type="pres">
      <dgm:prSet presAssocID="{2E16222F-D378-4458-A656-B2D78F48D01A}" presName="rootComposite" presStyleCnt="0"/>
      <dgm:spPr/>
    </dgm:pt>
    <dgm:pt modelId="{E8B14780-3897-4D18-902B-9D47413F61EB}" type="pres">
      <dgm:prSet presAssocID="{2E16222F-D378-4458-A656-B2D78F48D01A}" presName="rootText" presStyleLbl="node2" presStyleIdx="4" presStyleCnt="5">
        <dgm:presLayoutVars>
          <dgm:chPref val="3"/>
        </dgm:presLayoutVars>
      </dgm:prSet>
      <dgm:spPr/>
    </dgm:pt>
    <dgm:pt modelId="{58C5BC00-0B05-4B55-806C-BCA4FA38B9FF}" type="pres">
      <dgm:prSet presAssocID="{2E16222F-D378-4458-A656-B2D78F48D01A}" presName="rootConnector" presStyleLbl="node2" presStyleIdx="4" presStyleCnt="5"/>
      <dgm:spPr/>
    </dgm:pt>
    <dgm:pt modelId="{71DA3F12-B91F-4530-999D-925C7DAE6846}" type="pres">
      <dgm:prSet presAssocID="{2E16222F-D378-4458-A656-B2D78F48D01A}" presName="hierChild4" presStyleCnt="0"/>
      <dgm:spPr/>
    </dgm:pt>
    <dgm:pt modelId="{1114A303-15B1-4BAA-BAE8-5837171A9913}" type="pres">
      <dgm:prSet presAssocID="{2E16222F-D378-4458-A656-B2D78F48D01A}" presName="hierChild5" presStyleCnt="0"/>
      <dgm:spPr/>
    </dgm:pt>
    <dgm:pt modelId="{06FD3FBB-D6D1-4806-B724-6C0120A86F9B}" type="pres">
      <dgm:prSet presAssocID="{8847A203-4B35-42B9-9014-2207EFCA885B}" presName="hierChild3" presStyleCnt="0"/>
      <dgm:spPr/>
    </dgm:pt>
  </dgm:ptLst>
  <dgm:cxnLst>
    <dgm:cxn modelId="{65137D0D-0996-4753-AD70-4502CBF4D907}" srcId="{217C140E-69F6-4A13-98D0-57802C7C9528}" destId="{8847A203-4B35-42B9-9014-2207EFCA885B}" srcOrd="0" destOrd="0" parTransId="{5D5A13FD-8B27-4C69-A9B4-DF22754D087A}" sibTransId="{FC4BD1C2-351A-4EE5-9726-1836BBFD9F08}"/>
    <dgm:cxn modelId="{ED3ABA12-A6D5-4FDF-92B8-AA7AD1FFA2CC}" type="presOf" srcId="{8847A203-4B35-42B9-9014-2207EFCA885B}" destId="{AA79128D-C5B0-43AA-8A09-F8CB092D3D49}" srcOrd="0" destOrd="0" presId="urn:microsoft.com/office/officeart/2005/8/layout/orgChart1"/>
    <dgm:cxn modelId="{65976724-9CDA-4790-B5EB-6F601AB3CB46}" type="presOf" srcId="{2E16222F-D378-4458-A656-B2D78F48D01A}" destId="{E8B14780-3897-4D18-902B-9D47413F61EB}" srcOrd="0" destOrd="0" presId="urn:microsoft.com/office/officeart/2005/8/layout/orgChart1"/>
    <dgm:cxn modelId="{DDE89B25-0DAF-476E-A568-1C1D24877A49}" type="presOf" srcId="{944B3AF8-C424-41DD-AA4C-2530EA2919B9}" destId="{EC18A19C-2AC3-461B-9862-EC28B0775882}" srcOrd="0" destOrd="0" presId="urn:microsoft.com/office/officeart/2005/8/layout/orgChart1"/>
    <dgm:cxn modelId="{F036802D-8BB6-42D1-B88F-9DC13DFD76E5}" type="presOf" srcId="{4EBBD7E4-8BDF-4501-B9F9-3BCA83E3FFC6}" destId="{F9E4F364-26AF-45CF-89AE-A359F2DDC834}" srcOrd="1" destOrd="0" presId="urn:microsoft.com/office/officeart/2005/8/layout/orgChart1"/>
    <dgm:cxn modelId="{609FAA2E-9F9F-4EDA-854F-FEAC84194311}" type="presOf" srcId="{217C140E-69F6-4A13-98D0-57802C7C9528}" destId="{BC7F17A6-DCC5-4547-B1E0-52E5317D2E17}" srcOrd="0" destOrd="0" presId="urn:microsoft.com/office/officeart/2005/8/layout/orgChart1"/>
    <dgm:cxn modelId="{9EF7043C-6E01-450F-8364-FDA166FE18DB}" type="presOf" srcId="{C17D2C3D-DBC5-485D-B063-8F8D3B8CFCC2}" destId="{12A299D8-662F-4EAC-B1F3-72B5B856F744}" srcOrd="0" destOrd="0" presId="urn:microsoft.com/office/officeart/2005/8/layout/orgChart1"/>
    <dgm:cxn modelId="{C0489A40-2B1E-4223-B5B9-A05E0D3274D1}" type="presOf" srcId="{627F5EE3-99CE-48CA-9DC6-61E4BBD3F591}" destId="{9307D22A-F4EC-4CC3-AEC4-F217493C01BF}" srcOrd="1" destOrd="0" presId="urn:microsoft.com/office/officeart/2005/8/layout/orgChart1"/>
    <dgm:cxn modelId="{27522A5D-01E7-4A88-8DE4-4420E9233E0B}" type="presOf" srcId="{0FD650E3-CE20-478A-9F6B-B5F1E8435043}" destId="{288C6D73-70F9-404F-9765-0C491876BA74}" srcOrd="0" destOrd="0" presId="urn:microsoft.com/office/officeart/2005/8/layout/orgChart1"/>
    <dgm:cxn modelId="{A5188960-6B74-440E-875B-953EA1F0A9E4}" srcId="{8847A203-4B35-42B9-9014-2207EFCA885B}" destId="{627F5EE3-99CE-48CA-9DC6-61E4BBD3F591}" srcOrd="2" destOrd="0" parTransId="{8785BA24-C925-45A3-9328-797E66F52E39}" sibTransId="{BF8C045A-7BDC-447B-B06F-338A9C619821}"/>
    <dgm:cxn modelId="{07B66262-0599-4E5A-B82D-AAA15492CB28}" type="presOf" srcId="{627F5EE3-99CE-48CA-9DC6-61E4BBD3F591}" destId="{D10EA6C4-F0E3-40FE-AA0B-6F5E6002706D}" srcOrd="0" destOrd="0" presId="urn:microsoft.com/office/officeart/2005/8/layout/orgChart1"/>
    <dgm:cxn modelId="{38803447-8C70-4F43-925B-A3CD3FB7B29F}" srcId="{8847A203-4B35-42B9-9014-2207EFCA885B}" destId="{2E16222F-D378-4458-A656-B2D78F48D01A}" srcOrd="4" destOrd="0" parTransId="{C17D2C3D-DBC5-485D-B063-8F8D3B8CFCC2}" sibTransId="{A9EEFC58-AD00-4C63-ABE7-954D8F811103}"/>
    <dgm:cxn modelId="{3FC51848-76E0-46BC-AAA0-3E43C8DBFB18}" type="presOf" srcId="{9F0BE87A-FDC9-415F-9C68-5217443CE1F2}" destId="{21F6D01A-98E8-4FDA-A6D0-C1572B57D297}" srcOrd="1" destOrd="0" presId="urn:microsoft.com/office/officeart/2005/8/layout/orgChart1"/>
    <dgm:cxn modelId="{4AD3314F-A7A6-4BA4-8C02-274812FD0C6A}" srcId="{8847A203-4B35-42B9-9014-2207EFCA885B}" destId="{9F0BE87A-FDC9-415F-9C68-5217443CE1F2}" srcOrd="1" destOrd="0" parTransId="{0FD650E3-CE20-478A-9F6B-B5F1E8435043}" sibTransId="{4778A870-1803-4CC3-9CA1-401FC51978B0}"/>
    <dgm:cxn modelId="{96EB1473-DC47-469F-B8F3-92728D689914}" type="presOf" srcId="{8847A203-4B35-42B9-9014-2207EFCA885B}" destId="{D2232196-CE66-48BD-BFEF-8FA82DE84AA6}" srcOrd="1" destOrd="0" presId="urn:microsoft.com/office/officeart/2005/8/layout/orgChart1"/>
    <dgm:cxn modelId="{00F68659-D2DD-42A4-819B-E259E681E270}" srcId="{8847A203-4B35-42B9-9014-2207EFCA885B}" destId="{304270AA-1C96-46C3-BA94-10736B9342F3}" srcOrd="3" destOrd="0" parTransId="{CD71D065-DCC9-458D-8D6A-CFCACDDBFC4F}" sibTransId="{75D3BBD5-D72F-4E98-B099-463B7ED2E83B}"/>
    <dgm:cxn modelId="{2328407C-DB3D-4986-8A9D-BAEC6B16D1EA}" type="presOf" srcId="{2E16222F-D378-4458-A656-B2D78F48D01A}" destId="{58C5BC00-0B05-4B55-806C-BCA4FA38B9FF}" srcOrd="1" destOrd="0" presId="urn:microsoft.com/office/officeart/2005/8/layout/orgChart1"/>
    <dgm:cxn modelId="{A25A6D8F-A4A6-4336-B962-05F7F54664F2}" type="presOf" srcId="{8785BA24-C925-45A3-9328-797E66F52E39}" destId="{59A2505E-33C2-4B27-BBDB-A21DCBDFBBBE}" srcOrd="0" destOrd="0" presId="urn:microsoft.com/office/officeart/2005/8/layout/orgChart1"/>
    <dgm:cxn modelId="{4D8A5EAF-7BAF-4F00-964B-6CD2254B8D65}" type="presOf" srcId="{304270AA-1C96-46C3-BA94-10736B9342F3}" destId="{62E7772A-9CC3-4EF9-AF53-774BA2D9B46F}" srcOrd="0" destOrd="0" presId="urn:microsoft.com/office/officeart/2005/8/layout/orgChart1"/>
    <dgm:cxn modelId="{C3608BC1-7A10-4147-B3B5-FC00FCB5842E}" type="presOf" srcId="{CD71D065-DCC9-458D-8D6A-CFCACDDBFC4F}" destId="{81BCE39F-BD9B-409E-A0A7-B16700422779}" srcOrd="0" destOrd="0" presId="urn:microsoft.com/office/officeart/2005/8/layout/orgChart1"/>
    <dgm:cxn modelId="{AB75E6C1-B42F-46B7-A9BC-1A40CE943AFD}" type="presOf" srcId="{4EBBD7E4-8BDF-4501-B9F9-3BCA83E3FFC6}" destId="{50C4C3EE-0B54-4878-9800-1E720B14362B}" srcOrd="0" destOrd="0" presId="urn:microsoft.com/office/officeart/2005/8/layout/orgChart1"/>
    <dgm:cxn modelId="{123F9AC8-6AC9-4372-9609-D8B33CC023B0}" type="presOf" srcId="{9F0BE87A-FDC9-415F-9C68-5217443CE1F2}" destId="{F80E788A-29BD-4469-8262-63805462ABAC}" srcOrd="0" destOrd="0" presId="urn:microsoft.com/office/officeart/2005/8/layout/orgChart1"/>
    <dgm:cxn modelId="{44C23DD9-B65F-4BE9-9ED8-AA2A9EE9E35A}" type="presOf" srcId="{304270AA-1C96-46C3-BA94-10736B9342F3}" destId="{24A4A56B-65FD-40E6-A6EC-D06B5769D8DF}" srcOrd="1" destOrd="0" presId="urn:microsoft.com/office/officeart/2005/8/layout/orgChart1"/>
    <dgm:cxn modelId="{5ED3D6F8-C238-45D0-9E62-8C74F74D50F4}" srcId="{8847A203-4B35-42B9-9014-2207EFCA885B}" destId="{4EBBD7E4-8BDF-4501-B9F9-3BCA83E3FFC6}" srcOrd="0" destOrd="0" parTransId="{944B3AF8-C424-41DD-AA4C-2530EA2919B9}" sibTransId="{D6A98D8D-A23E-4490-9B88-1512E698FD67}"/>
    <dgm:cxn modelId="{4F5BD22C-0DD2-424D-8542-4A96DC2AAA55}" type="presParOf" srcId="{BC7F17A6-DCC5-4547-B1E0-52E5317D2E17}" destId="{F2024754-16ED-4137-9E94-23FA5C9CC7B2}" srcOrd="0" destOrd="0" presId="urn:microsoft.com/office/officeart/2005/8/layout/orgChart1"/>
    <dgm:cxn modelId="{A3D4881E-6768-4225-8D5A-121461B4777B}" type="presParOf" srcId="{F2024754-16ED-4137-9E94-23FA5C9CC7B2}" destId="{692F27FE-E6EE-438E-BFA9-F5C51FBFC44B}" srcOrd="0" destOrd="0" presId="urn:microsoft.com/office/officeart/2005/8/layout/orgChart1"/>
    <dgm:cxn modelId="{F2EE73E6-3313-4731-8BC6-A2AD861AB939}" type="presParOf" srcId="{692F27FE-E6EE-438E-BFA9-F5C51FBFC44B}" destId="{AA79128D-C5B0-43AA-8A09-F8CB092D3D49}" srcOrd="0" destOrd="0" presId="urn:microsoft.com/office/officeart/2005/8/layout/orgChart1"/>
    <dgm:cxn modelId="{6352B1C5-BE18-43E4-A3CD-9F2495DFBC3C}" type="presParOf" srcId="{692F27FE-E6EE-438E-BFA9-F5C51FBFC44B}" destId="{D2232196-CE66-48BD-BFEF-8FA82DE84AA6}" srcOrd="1" destOrd="0" presId="urn:microsoft.com/office/officeart/2005/8/layout/orgChart1"/>
    <dgm:cxn modelId="{8DC70808-601C-4236-B2B6-A9EDD8140DAA}" type="presParOf" srcId="{F2024754-16ED-4137-9E94-23FA5C9CC7B2}" destId="{200491E2-0DB7-40B4-95D4-9037FB73E16A}" srcOrd="1" destOrd="0" presId="urn:microsoft.com/office/officeart/2005/8/layout/orgChart1"/>
    <dgm:cxn modelId="{D808CC62-BDF9-4270-91D6-34085244B9B3}" type="presParOf" srcId="{200491E2-0DB7-40B4-95D4-9037FB73E16A}" destId="{EC18A19C-2AC3-461B-9862-EC28B0775882}" srcOrd="0" destOrd="0" presId="urn:microsoft.com/office/officeart/2005/8/layout/orgChart1"/>
    <dgm:cxn modelId="{A2737101-CA3B-4D88-8528-8FD44C6F3E42}" type="presParOf" srcId="{200491E2-0DB7-40B4-95D4-9037FB73E16A}" destId="{502FC70A-F98D-434A-BB08-821D30FA7005}" srcOrd="1" destOrd="0" presId="urn:microsoft.com/office/officeart/2005/8/layout/orgChart1"/>
    <dgm:cxn modelId="{F261EF60-C835-449A-BEE3-6A32D086C834}" type="presParOf" srcId="{502FC70A-F98D-434A-BB08-821D30FA7005}" destId="{49A13AE9-DFC5-4F6C-A997-E19FEBD4E6F9}" srcOrd="0" destOrd="0" presId="urn:microsoft.com/office/officeart/2005/8/layout/orgChart1"/>
    <dgm:cxn modelId="{9835E073-6CA8-45D9-B7A3-D5C6A0DC0E31}" type="presParOf" srcId="{49A13AE9-DFC5-4F6C-A997-E19FEBD4E6F9}" destId="{50C4C3EE-0B54-4878-9800-1E720B14362B}" srcOrd="0" destOrd="0" presId="urn:microsoft.com/office/officeart/2005/8/layout/orgChart1"/>
    <dgm:cxn modelId="{B718D0D6-1C88-4228-A77D-1B48EAD8C54B}" type="presParOf" srcId="{49A13AE9-DFC5-4F6C-A997-E19FEBD4E6F9}" destId="{F9E4F364-26AF-45CF-89AE-A359F2DDC834}" srcOrd="1" destOrd="0" presId="urn:microsoft.com/office/officeart/2005/8/layout/orgChart1"/>
    <dgm:cxn modelId="{05134BEA-78E5-45CF-B977-4A34B10BA17F}" type="presParOf" srcId="{502FC70A-F98D-434A-BB08-821D30FA7005}" destId="{D5698860-1F0E-4B13-80C1-D36C59961E8A}" srcOrd="1" destOrd="0" presId="urn:microsoft.com/office/officeart/2005/8/layout/orgChart1"/>
    <dgm:cxn modelId="{CDAB2C52-9F16-4A6E-AA1E-CA1ABBAF5474}" type="presParOf" srcId="{502FC70A-F98D-434A-BB08-821D30FA7005}" destId="{142A22EB-A878-4BAB-B45D-426152D6FD7F}" srcOrd="2" destOrd="0" presId="urn:microsoft.com/office/officeart/2005/8/layout/orgChart1"/>
    <dgm:cxn modelId="{411B50C7-AC70-46AE-BC14-88721D02985A}" type="presParOf" srcId="{200491E2-0DB7-40B4-95D4-9037FB73E16A}" destId="{288C6D73-70F9-404F-9765-0C491876BA74}" srcOrd="2" destOrd="0" presId="urn:microsoft.com/office/officeart/2005/8/layout/orgChart1"/>
    <dgm:cxn modelId="{3926E203-6327-4D40-BF84-86AF64D5D7D3}" type="presParOf" srcId="{200491E2-0DB7-40B4-95D4-9037FB73E16A}" destId="{80309828-AE1E-4FEC-97B5-B74405C3EDDF}" srcOrd="3" destOrd="0" presId="urn:microsoft.com/office/officeart/2005/8/layout/orgChart1"/>
    <dgm:cxn modelId="{C57747C1-76D4-4FEC-8FE7-E052122B58FC}" type="presParOf" srcId="{80309828-AE1E-4FEC-97B5-B74405C3EDDF}" destId="{3DE1CAFA-5578-4A16-8502-0CEA7CF284C9}" srcOrd="0" destOrd="0" presId="urn:microsoft.com/office/officeart/2005/8/layout/orgChart1"/>
    <dgm:cxn modelId="{D00CDF2B-3BB0-4001-AE61-911BAACE2F07}" type="presParOf" srcId="{3DE1CAFA-5578-4A16-8502-0CEA7CF284C9}" destId="{F80E788A-29BD-4469-8262-63805462ABAC}" srcOrd="0" destOrd="0" presId="urn:microsoft.com/office/officeart/2005/8/layout/orgChart1"/>
    <dgm:cxn modelId="{4922B0A0-BCBD-4D1E-AB27-CAFA0574A3C9}" type="presParOf" srcId="{3DE1CAFA-5578-4A16-8502-0CEA7CF284C9}" destId="{21F6D01A-98E8-4FDA-A6D0-C1572B57D297}" srcOrd="1" destOrd="0" presId="urn:microsoft.com/office/officeart/2005/8/layout/orgChart1"/>
    <dgm:cxn modelId="{B12BCA31-7076-447E-938A-37E3DC0B7F93}" type="presParOf" srcId="{80309828-AE1E-4FEC-97B5-B74405C3EDDF}" destId="{61D92051-66B3-4CFD-8095-BF2DCA2573CE}" srcOrd="1" destOrd="0" presId="urn:microsoft.com/office/officeart/2005/8/layout/orgChart1"/>
    <dgm:cxn modelId="{DEF16ED1-6DC4-4C93-83A1-F4370B8D1581}" type="presParOf" srcId="{80309828-AE1E-4FEC-97B5-B74405C3EDDF}" destId="{27A7A933-8A7F-42EE-85D3-D929322C267B}" srcOrd="2" destOrd="0" presId="urn:microsoft.com/office/officeart/2005/8/layout/orgChart1"/>
    <dgm:cxn modelId="{0A3F91AB-297B-40B9-8C32-8F707BDA7205}" type="presParOf" srcId="{200491E2-0DB7-40B4-95D4-9037FB73E16A}" destId="{59A2505E-33C2-4B27-BBDB-A21DCBDFBBBE}" srcOrd="4" destOrd="0" presId="urn:microsoft.com/office/officeart/2005/8/layout/orgChart1"/>
    <dgm:cxn modelId="{255C0D6A-D068-4AC3-ADA5-D880E8356024}" type="presParOf" srcId="{200491E2-0DB7-40B4-95D4-9037FB73E16A}" destId="{3D2EA248-8CE6-4204-AE01-A8069CBFE4DA}" srcOrd="5" destOrd="0" presId="urn:microsoft.com/office/officeart/2005/8/layout/orgChart1"/>
    <dgm:cxn modelId="{A60BDD8E-C2D7-4805-AE15-E10636B5034D}" type="presParOf" srcId="{3D2EA248-8CE6-4204-AE01-A8069CBFE4DA}" destId="{1998E5A8-C941-46BD-8D3F-B206A5FB7F4A}" srcOrd="0" destOrd="0" presId="urn:microsoft.com/office/officeart/2005/8/layout/orgChart1"/>
    <dgm:cxn modelId="{930A62CE-2A54-412B-AC3C-25551A3638A1}" type="presParOf" srcId="{1998E5A8-C941-46BD-8D3F-B206A5FB7F4A}" destId="{D10EA6C4-F0E3-40FE-AA0B-6F5E6002706D}" srcOrd="0" destOrd="0" presId="urn:microsoft.com/office/officeart/2005/8/layout/orgChart1"/>
    <dgm:cxn modelId="{7DE50B44-FD93-4289-BE5F-6B3587CA40AF}" type="presParOf" srcId="{1998E5A8-C941-46BD-8D3F-B206A5FB7F4A}" destId="{9307D22A-F4EC-4CC3-AEC4-F217493C01BF}" srcOrd="1" destOrd="0" presId="urn:microsoft.com/office/officeart/2005/8/layout/orgChart1"/>
    <dgm:cxn modelId="{3268AC08-3880-4052-B0CF-E56C09D48229}" type="presParOf" srcId="{3D2EA248-8CE6-4204-AE01-A8069CBFE4DA}" destId="{698E6322-2235-4D44-9F8B-31C497E30046}" srcOrd="1" destOrd="0" presId="urn:microsoft.com/office/officeart/2005/8/layout/orgChart1"/>
    <dgm:cxn modelId="{0557FDA1-94EA-4E62-B347-A6B4B6813010}" type="presParOf" srcId="{3D2EA248-8CE6-4204-AE01-A8069CBFE4DA}" destId="{2AC32DCB-BA22-4942-A4BA-003FF208C230}" srcOrd="2" destOrd="0" presId="urn:microsoft.com/office/officeart/2005/8/layout/orgChart1"/>
    <dgm:cxn modelId="{B166E0A5-741E-42A6-AA07-11FE6862205B}" type="presParOf" srcId="{200491E2-0DB7-40B4-95D4-9037FB73E16A}" destId="{81BCE39F-BD9B-409E-A0A7-B16700422779}" srcOrd="6" destOrd="0" presId="urn:microsoft.com/office/officeart/2005/8/layout/orgChart1"/>
    <dgm:cxn modelId="{283AB233-7DD6-498D-971B-892881530ACA}" type="presParOf" srcId="{200491E2-0DB7-40B4-95D4-9037FB73E16A}" destId="{7357BE66-FC5F-4784-8D4B-1AD9CA6E6B10}" srcOrd="7" destOrd="0" presId="urn:microsoft.com/office/officeart/2005/8/layout/orgChart1"/>
    <dgm:cxn modelId="{5D96BA33-EB70-409A-988E-F5540BE27041}" type="presParOf" srcId="{7357BE66-FC5F-4784-8D4B-1AD9CA6E6B10}" destId="{ED7C2D79-9015-4626-A28A-C52B5DEBB278}" srcOrd="0" destOrd="0" presId="urn:microsoft.com/office/officeart/2005/8/layout/orgChart1"/>
    <dgm:cxn modelId="{B6491F37-0BA7-4556-9AA5-88DF6DF22784}" type="presParOf" srcId="{ED7C2D79-9015-4626-A28A-C52B5DEBB278}" destId="{62E7772A-9CC3-4EF9-AF53-774BA2D9B46F}" srcOrd="0" destOrd="0" presId="urn:microsoft.com/office/officeart/2005/8/layout/orgChart1"/>
    <dgm:cxn modelId="{5A709ADF-7885-4291-890F-642EC5FF3E99}" type="presParOf" srcId="{ED7C2D79-9015-4626-A28A-C52B5DEBB278}" destId="{24A4A56B-65FD-40E6-A6EC-D06B5769D8DF}" srcOrd="1" destOrd="0" presId="urn:microsoft.com/office/officeart/2005/8/layout/orgChart1"/>
    <dgm:cxn modelId="{1D2225BD-70CA-45F1-B524-5EB2A118CB04}" type="presParOf" srcId="{7357BE66-FC5F-4784-8D4B-1AD9CA6E6B10}" destId="{0BA63FA4-9504-421C-8CA6-BE5F6F334005}" srcOrd="1" destOrd="0" presId="urn:microsoft.com/office/officeart/2005/8/layout/orgChart1"/>
    <dgm:cxn modelId="{3704FD42-6C2F-4C4D-81C8-782FAB439D36}" type="presParOf" srcId="{7357BE66-FC5F-4784-8D4B-1AD9CA6E6B10}" destId="{276C216D-4683-469B-A865-4B8C0EAC0B00}" srcOrd="2" destOrd="0" presId="urn:microsoft.com/office/officeart/2005/8/layout/orgChart1"/>
    <dgm:cxn modelId="{03D77A3F-6D04-4002-B5F8-D176A8352A22}" type="presParOf" srcId="{200491E2-0DB7-40B4-95D4-9037FB73E16A}" destId="{12A299D8-662F-4EAC-B1F3-72B5B856F744}" srcOrd="8" destOrd="0" presId="urn:microsoft.com/office/officeart/2005/8/layout/orgChart1"/>
    <dgm:cxn modelId="{70C8F080-7C6F-46D7-BEC5-F2B25ED9AD5E}" type="presParOf" srcId="{200491E2-0DB7-40B4-95D4-9037FB73E16A}" destId="{0EC6414F-14EB-437B-8792-FA3D88032D15}" srcOrd="9" destOrd="0" presId="urn:microsoft.com/office/officeart/2005/8/layout/orgChart1"/>
    <dgm:cxn modelId="{5062189B-A6DD-4D20-995F-BF00FEE11593}" type="presParOf" srcId="{0EC6414F-14EB-437B-8792-FA3D88032D15}" destId="{1A0D13D6-5E5E-4297-B391-49B58BBE9D6A}" srcOrd="0" destOrd="0" presId="urn:microsoft.com/office/officeart/2005/8/layout/orgChart1"/>
    <dgm:cxn modelId="{9DCEDE12-F667-4758-80A4-C70944E3CFCB}" type="presParOf" srcId="{1A0D13D6-5E5E-4297-B391-49B58BBE9D6A}" destId="{E8B14780-3897-4D18-902B-9D47413F61EB}" srcOrd="0" destOrd="0" presId="urn:microsoft.com/office/officeart/2005/8/layout/orgChart1"/>
    <dgm:cxn modelId="{E9B0705C-4EFE-414C-AAF8-B2F85C2C9DCF}" type="presParOf" srcId="{1A0D13D6-5E5E-4297-B391-49B58BBE9D6A}" destId="{58C5BC00-0B05-4B55-806C-BCA4FA38B9FF}" srcOrd="1" destOrd="0" presId="urn:microsoft.com/office/officeart/2005/8/layout/orgChart1"/>
    <dgm:cxn modelId="{1E3C4317-1FA7-430D-88A7-BAE489B0228D}" type="presParOf" srcId="{0EC6414F-14EB-437B-8792-FA3D88032D15}" destId="{71DA3F12-B91F-4530-999D-925C7DAE6846}" srcOrd="1" destOrd="0" presId="urn:microsoft.com/office/officeart/2005/8/layout/orgChart1"/>
    <dgm:cxn modelId="{BA477E1F-859F-4AE9-8B00-3B53999C5B1C}" type="presParOf" srcId="{0EC6414F-14EB-437B-8792-FA3D88032D15}" destId="{1114A303-15B1-4BAA-BAE8-5837171A9913}" srcOrd="2" destOrd="0" presId="urn:microsoft.com/office/officeart/2005/8/layout/orgChart1"/>
    <dgm:cxn modelId="{676D839F-2B7C-4ECC-ADB7-45C611618E7A}" type="presParOf" srcId="{F2024754-16ED-4137-9E94-23FA5C9CC7B2}" destId="{06FD3FBB-D6D1-4806-B724-6C0120A86F9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217C140E-69F6-4A13-98D0-57802C7C9528}" type="doc">
      <dgm:prSet loTypeId="urn:microsoft.com/office/officeart/2005/8/layout/orgChart1" loCatId="hierarchy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CA"/>
        </a:p>
      </dgm:t>
    </dgm:pt>
    <dgm:pt modelId="{8847A203-4B35-42B9-9014-2207EFCA885B}">
      <dgm:prSet phldrT="[Text]"/>
      <dgm:spPr/>
      <dgm:t>
        <a:bodyPr/>
        <a:lstStyle/>
        <a:p>
          <a:r>
            <a:rPr lang="en-CA" dirty="0"/>
            <a:t>Owner</a:t>
          </a:r>
        </a:p>
      </dgm:t>
    </dgm:pt>
    <dgm:pt modelId="{5D5A13FD-8B27-4C69-A9B4-DF22754D087A}" type="parTrans" cxnId="{65137D0D-0996-4753-AD70-4502CBF4D907}">
      <dgm:prSet/>
      <dgm:spPr/>
      <dgm:t>
        <a:bodyPr/>
        <a:lstStyle/>
        <a:p>
          <a:endParaRPr lang="en-CA"/>
        </a:p>
      </dgm:t>
    </dgm:pt>
    <dgm:pt modelId="{FC4BD1C2-351A-4EE5-9726-1836BBFD9F08}" type="sibTrans" cxnId="{65137D0D-0996-4753-AD70-4502CBF4D907}">
      <dgm:prSet/>
      <dgm:spPr/>
      <dgm:t>
        <a:bodyPr/>
        <a:lstStyle/>
        <a:p>
          <a:endParaRPr lang="en-CA"/>
        </a:p>
      </dgm:t>
    </dgm:pt>
    <dgm:pt modelId="{857CBCCA-C08A-4889-9C52-91D34106F9FA}">
      <dgm:prSet/>
      <dgm:spPr/>
      <dgm:t>
        <a:bodyPr/>
        <a:lstStyle/>
        <a:p>
          <a:r>
            <a:rPr lang="en-US" dirty="0"/>
            <a:t>Subcontractors</a:t>
          </a:r>
        </a:p>
      </dgm:t>
    </dgm:pt>
    <dgm:pt modelId="{1D3BDB0B-9034-4B86-8220-86559907548B}" type="parTrans" cxnId="{62ED45F3-E58A-44B7-8CC9-7B1A6294E32B}">
      <dgm:prSet/>
      <dgm:spPr/>
      <dgm:t>
        <a:bodyPr/>
        <a:lstStyle/>
        <a:p>
          <a:endParaRPr lang="en-US"/>
        </a:p>
      </dgm:t>
    </dgm:pt>
    <dgm:pt modelId="{34A0970B-568E-495C-9E3A-E6F7622D2794}" type="sibTrans" cxnId="{62ED45F3-E58A-44B7-8CC9-7B1A6294E32B}">
      <dgm:prSet/>
      <dgm:spPr/>
      <dgm:t>
        <a:bodyPr/>
        <a:lstStyle/>
        <a:p>
          <a:endParaRPr lang="en-US"/>
        </a:p>
      </dgm:t>
    </dgm:pt>
    <dgm:pt modelId="{4970D2B3-5D0E-4806-AA2E-C23DC0D56DB7}">
      <dgm:prSet/>
      <dgm:spPr/>
      <dgm:t>
        <a:bodyPr/>
        <a:lstStyle/>
        <a:p>
          <a:r>
            <a:rPr lang="en-CA" dirty="0"/>
            <a:t>EPCM Contractor</a:t>
          </a:r>
        </a:p>
      </dgm:t>
    </dgm:pt>
    <dgm:pt modelId="{6DCB3B39-986E-4BBA-94D0-C4861A204624}" type="parTrans" cxnId="{CE082C2B-FD55-460F-9896-A1E9D34B79AB}">
      <dgm:prSet/>
      <dgm:spPr/>
      <dgm:t>
        <a:bodyPr/>
        <a:lstStyle/>
        <a:p>
          <a:endParaRPr lang="en-CA"/>
        </a:p>
      </dgm:t>
    </dgm:pt>
    <dgm:pt modelId="{258FF16B-9286-4896-ABA5-23CA6EB08011}" type="sibTrans" cxnId="{CE082C2B-FD55-460F-9896-A1E9D34B79AB}">
      <dgm:prSet/>
      <dgm:spPr/>
      <dgm:t>
        <a:bodyPr/>
        <a:lstStyle/>
        <a:p>
          <a:endParaRPr lang="en-CA"/>
        </a:p>
      </dgm:t>
    </dgm:pt>
    <dgm:pt modelId="{BC7F17A6-DCC5-4547-B1E0-52E5317D2E17}" type="pres">
      <dgm:prSet presAssocID="{217C140E-69F6-4A13-98D0-57802C7C9528}" presName="hierChild1" presStyleCnt="0">
        <dgm:presLayoutVars>
          <dgm:orgChart val="1"/>
          <dgm:chPref val="1"/>
          <dgm:dir val="rev"/>
          <dgm:animOne val="branch"/>
          <dgm:animLvl val="lvl"/>
          <dgm:resizeHandles/>
        </dgm:presLayoutVars>
      </dgm:prSet>
      <dgm:spPr/>
    </dgm:pt>
    <dgm:pt modelId="{F2024754-16ED-4137-9E94-23FA5C9CC7B2}" type="pres">
      <dgm:prSet presAssocID="{8847A203-4B35-42B9-9014-2207EFCA885B}" presName="hierRoot1" presStyleCnt="0">
        <dgm:presLayoutVars>
          <dgm:hierBranch val="init"/>
        </dgm:presLayoutVars>
      </dgm:prSet>
      <dgm:spPr/>
    </dgm:pt>
    <dgm:pt modelId="{692F27FE-E6EE-438E-BFA9-F5C51FBFC44B}" type="pres">
      <dgm:prSet presAssocID="{8847A203-4B35-42B9-9014-2207EFCA885B}" presName="rootComposite1" presStyleCnt="0"/>
      <dgm:spPr/>
    </dgm:pt>
    <dgm:pt modelId="{AA79128D-C5B0-43AA-8A09-F8CB092D3D49}" type="pres">
      <dgm:prSet presAssocID="{8847A203-4B35-42B9-9014-2207EFCA885B}" presName="rootText1" presStyleLbl="node0" presStyleIdx="0" presStyleCnt="1">
        <dgm:presLayoutVars>
          <dgm:chPref val="3"/>
        </dgm:presLayoutVars>
      </dgm:prSet>
      <dgm:spPr/>
    </dgm:pt>
    <dgm:pt modelId="{D2232196-CE66-48BD-BFEF-8FA82DE84AA6}" type="pres">
      <dgm:prSet presAssocID="{8847A203-4B35-42B9-9014-2207EFCA885B}" presName="rootConnector1" presStyleLbl="node1" presStyleIdx="0" presStyleCnt="0"/>
      <dgm:spPr/>
    </dgm:pt>
    <dgm:pt modelId="{200491E2-0DB7-40B4-95D4-9037FB73E16A}" type="pres">
      <dgm:prSet presAssocID="{8847A203-4B35-42B9-9014-2207EFCA885B}" presName="hierChild2" presStyleCnt="0"/>
      <dgm:spPr/>
    </dgm:pt>
    <dgm:pt modelId="{95D71EF6-470B-44DD-A58C-021BEF18925A}" type="pres">
      <dgm:prSet presAssocID="{1D3BDB0B-9034-4B86-8220-86559907548B}" presName="Name37" presStyleLbl="parChTrans1D2" presStyleIdx="0" presStyleCnt="2"/>
      <dgm:spPr/>
    </dgm:pt>
    <dgm:pt modelId="{8D6EE401-70C1-4D25-B1A5-2A102A67422E}" type="pres">
      <dgm:prSet presAssocID="{857CBCCA-C08A-4889-9C52-91D34106F9FA}" presName="hierRoot2" presStyleCnt="0">
        <dgm:presLayoutVars>
          <dgm:hierBranch val="init"/>
        </dgm:presLayoutVars>
      </dgm:prSet>
      <dgm:spPr/>
    </dgm:pt>
    <dgm:pt modelId="{756390D5-3D55-4FFC-A327-3CD1188F40F3}" type="pres">
      <dgm:prSet presAssocID="{857CBCCA-C08A-4889-9C52-91D34106F9FA}" presName="rootComposite" presStyleCnt="0"/>
      <dgm:spPr/>
    </dgm:pt>
    <dgm:pt modelId="{2224B950-723C-4B7A-A1FE-F0E832979364}" type="pres">
      <dgm:prSet presAssocID="{857CBCCA-C08A-4889-9C52-91D34106F9FA}" presName="rootText" presStyleLbl="node2" presStyleIdx="0" presStyleCnt="2">
        <dgm:presLayoutVars>
          <dgm:chPref val="3"/>
        </dgm:presLayoutVars>
      </dgm:prSet>
      <dgm:spPr/>
    </dgm:pt>
    <dgm:pt modelId="{3DDE8FBB-6C5A-4309-A803-8405215F89B2}" type="pres">
      <dgm:prSet presAssocID="{857CBCCA-C08A-4889-9C52-91D34106F9FA}" presName="rootConnector" presStyleLbl="node2" presStyleIdx="0" presStyleCnt="2"/>
      <dgm:spPr/>
    </dgm:pt>
    <dgm:pt modelId="{7B600924-B484-4039-9F26-FD2C2229E013}" type="pres">
      <dgm:prSet presAssocID="{857CBCCA-C08A-4889-9C52-91D34106F9FA}" presName="hierChild4" presStyleCnt="0"/>
      <dgm:spPr/>
    </dgm:pt>
    <dgm:pt modelId="{CB1A3A7C-59B6-4084-9D6F-6E4D53D1E4E0}" type="pres">
      <dgm:prSet presAssocID="{857CBCCA-C08A-4889-9C52-91D34106F9FA}" presName="hierChild5" presStyleCnt="0"/>
      <dgm:spPr/>
    </dgm:pt>
    <dgm:pt modelId="{8D90022A-402A-43FC-9337-A8EE9136153E}" type="pres">
      <dgm:prSet presAssocID="{6DCB3B39-986E-4BBA-94D0-C4861A204624}" presName="Name37" presStyleLbl="parChTrans1D2" presStyleIdx="1" presStyleCnt="2"/>
      <dgm:spPr/>
    </dgm:pt>
    <dgm:pt modelId="{C070DFE4-2B8E-4B45-ACB0-90646C2FCE50}" type="pres">
      <dgm:prSet presAssocID="{4970D2B3-5D0E-4806-AA2E-C23DC0D56DB7}" presName="hierRoot2" presStyleCnt="0">
        <dgm:presLayoutVars>
          <dgm:hierBranch val="init"/>
        </dgm:presLayoutVars>
      </dgm:prSet>
      <dgm:spPr/>
    </dgm:pt>
    <dgm:pt modelId="{FCF40395-D171-42A3-81B2-818916EAC3FF}" type="pres">
      <dgm:prSet presAssocID="{4970D2B3-5D0E-4806-AA2E-C23DC0D56DB7}" presName="rootComposite" presStyleCnt="0"/>
      <dgm:spPr/>
    </dgm:pt>
    <dgm:pt modelId="{A0425CF1-0ABD-4CB5-BE21-92D7729C3F43}" type="pres">
      <dgm:prSet presAssocID="{4970D2B3-5D0E-4806-AA2E-C23DC0D56DB7}" presName="rootText" presStyleLbl="node2" presStyleIdx="1" presStyleCnt="2">
        <dgm:presLayoutVars>
          <dgm:chPref val="3"/>
        </dgm:presLayoutVars>
      </dgm:prSet>
      <dgm:spPr/>
    </dgm:pt>
    <dgm:pt modelId="{D5AFB316-0428-47C5-98CA-93484C8A114A}" type="pres">
      <dgm:prSet presAssocID="{4970D2B3-5D0E-4806-AA2E-C23DC0D56DB7}" presName="rootConnector" presStyleLbl="node2" presStyleIdx="1" presStyleCnt="2"/>
      <dgm:spPr/>
    </dgm:pt>
    <dgm:pt modelId="{E4405C4F-2CA6-4BDE-9987-AB026D0632EE}" type="pres">
      <dgm:prSet presAssocID="{4970D2B3-5D0E-4806-AA2E-C23DC0D56DB7}" presName="hierChild4" presStyleCnt="0"/>
      <dgm:spPr/>
    </dgm:pt>
    <dgm:pt modelId="{2CD32F3E-6565-40E8-9DC5-417275D7B0E7}" type="pres">
      <dgm:prSet presAssocID="{4970D2B3-5D0E-4806-AA2E-C23DC0D56DB7}" presName="hierChild5" presStyleCnt="0"/>
      <dgm:spPr/>
    </dgm:pt>
    <dgm:pt modelId="{06FD3FBB-D6D1-4806-B724-6C0120A86F9B}" type="pres">
      <dgm:prSet presAssocID="{8847A203-4B35-42B9-9014-2207EFCA885B}" presName="hierChild3" presStyleCnt="0"/>
      <dgm:spPr/>
    </dgm:pt>
  </dgm:ptLst>
  <dgm:cxnLst>
    <dgm:cxn modelId="{65137D0D-0996-4753-AD70-4502CBF4D907}" srcId="{217C140E-69F6-4A13-98D0-57802C7C9528}" destId="{8847A203-4B35-42B9-9014-2207EFCA885B}" srcOrd="0" destOrd="0" parTransId="{5D5A13FD-8B27-4C69-A9B4-DF22754D087A}" sibTransId="{FC4BD1C2-351A-4EE5-9726-1836BBFD9F08}"/>
    <dgm:cxn modelId="{CE082C2B-FD55-460F-9896-A1E9D34B79AB}" srcId="{8847A203-4B35-42B9-9014-2207EFCA885B}" destId="{4970D2B3-5D0E-4806-AA2E-C23DC0D56DB7}" srcOrd="1" destOrd="0" parTransId="{6DCB3B39-986E-4BBA-94D0-C4861A204624}" sibTransId="{258FF16B-9286-4896-ABA5-23CA6EB08011}"/>
    <dgm:cxn modelId="{4E6DFB30-B8DB-4C94-90F0-3E12544C5FF3}" type="presOf" srcId="{857CBCCA-C08A-4889-9C52-91D34106F9FA}" destId="{2224B950-723C-4B7A-A1FE-F0E832979364}" srcOrd="0" destOrd="0" presId="urn:microsoft.com/office/officeart/2005/8/layout/orgChart1"/>
    <dgm:cxn modelId="{D7F2E135-2E0A-44F1-ABE7-CEDB6435D2DE}" type="presOf" srcId="{4970D2B3-5D0E-4806-AA2E-C23DC0D56DB7}" destId="{A0425CF1-0ABD-4CB5-BE21-92D7729C3F43}" srcOrd="0" destOrd="0" presId="urn:microsoft.com/office/officeart/2005/8/layout/orgChart1"/>
    <dgm:cxn modelId="{C0A6133E-E796-419E-BA8F-02422A4B56F6}" type="presOf" srcId="{1D3BDB0B-9034-4B86-8220-86559907548B}" destId="{95D71EF6-470B-44DD-A58C-021BEF18925A}" srcOrd="0" destOrd="0" presId="urn:microsoft.com/office/officeart/2005/8/layout/orgChart1"/>
    <dgm:cxn modelId="{78FB885C-171B-4349-8B3E-B75349CAA550}" type="presOf" srcId="{857CBCCA-C08A-4889-9C52-91D34106F9FA}" destId="{3DDE8FBB-6C5A-4309-A803-8405215F89B2}" srcOrd="1" destOrd="0" presId="urn:microsoft.com/office/officeart/2005/8/layout/orgChart1"/>
    <dgm:cxn modelId="{E74EFC5D-60C2-4E12-B0ED-E02B57430CB4}" type="presOf" srcId="{6DCB3B39-986E-4BBA-94D0-C4861A204624}" destId="{8D90022A-402A-43FC-9337-A8EE9136153E}" srcOrd="0" destOrd="0" presId="urn:microsoft.com/office/officeart/2005/8/layout/orgChart1"/>
    <dgm:cxn modelId="{F483AC46-504C-48C9-B3B8-BD48E4818CA3}" type="presOf" srcId="{8847A203-4B35-42B9-9014-2207EFCA885B}" destId="{D2232196-CE66-48BD-BFEF-8FA82DE84AA6}" srcOrd="1" destOrd="0" presId="urn:microsoft.com/office/officeart/2005/8/layout/orgChart1"/>
    <dgm:cxn modelId="{39E25A5A-6CA1-4F77-B6D7-00DB1196AF25}" type="presOf" srcId="{8847A203-4B35-42B9-9014-2207EFCA885B}" destId="{AA79128D-C5B0-43AA-8A09-F8CB092D3D49}" srcOrd="0" destOrd="0" presId="urn:microsoft.com/office/officeart/2005/8/layout/orgChart1"/>
    <dgm:cxn modelId="{1C98C7B0-D22D-46E6-9EE7-C8502BCA0607}" type="presOf" srcId="{4970D2B3-5D0E-4806-AA2E-C23DC0D56DB7}" destId="{D5AFB316-0428-47C5-98CA-93484C8A114A}" srcOrd="1" destOrd="0" presId="urn:microsoft.com/office/officeart/2005/8/layout/orgChart1"/>
    <dgm:cxn modelId="{1A7AE9F1-8A17-4562-9550-32DCECD59D1A}" type="presOf" srcId="{217C140E-69F6-4A13-98D0-57802C7C9528}" destId="{BC7F17A6-DCC5-4547-B1E0-52E5317D2E17}" srcOrd="0" destOrd="0" presId="urn:microsoft.com/office/officeart/2005/8/layout/orgChart1"/>
    <dgm:cxn modelId="{62ED45F3-E58A-44B7-8CC9-7B1A6294E32B}" srcId="{8847A203-4B35-42B9-9014-2207EFCA885B}" destId="{857CBCCA-C08A-4889-9C52-91D34106F9FA}" srcOrd="0" destOrd="0" parTransId="{1D3BDB0B-9034-4B86-8220-86559907548B}" sibTransId="{34A0970B-568E-495C-9E3A-E6F7622D2794}"/>
    <dgm:cxn modelId="{3E26B128-A31D-4EBB-B4E8-20E13130884D}" type="presParOf" srcId="{BC7F17A6-DCC5-4547-B1E0-52E5317D2E17}" destId="{F2024754-16ED-4137-9E94-23FA5C9CC7B2}" srcOrd="0" destOrd="0" presId="urn:microsoft.com/office/officeart/2005/8/layout/orgChart1"/>
    <dgm:cxn modelId="{33849646-D732-4B14-82E4-FE47F7EEF942}" type="presParOf" srcId="{F2024754-16ED-4137-9E94-23FA5C9CC7B2}" destId="{692F27FE-E6EE-438E-BFA9-F5C51FBFC44B}" srcOrd="0" destOrd="0" presId="urn:microsoft.com/office/officeart/2005/8/layout/orgChart1"/>
    <dgm:cxn modelId="{C0E8CF52-5DF1-4BF2-B5BA-0EA3285A9936}" type="presParOf" srcId="{692F27FE-E6EE-438E-BFA9-F5C51FBFC44B}" destId="{AA79128D-C5B0-43AA-8A09-F8CB092D3D49}" srcOrd="0" destOrd="0" presId="urn:microsoft.com/office/officeart/2005/8/layout/orgChart1"/>
    <dgm:cxn modelId="{75B3CF83-A105-48C1-A3AA-BD303C9CD5B0}" type="presParOf" srcId="{692F27FE-E6EE-438E-BFA9-F5C51FBFC44B}" destId="{D2232196-CE66-48BD-BFEF-8FA82DE84AA6}" srcOrd="1" destOrd="0" presId="urn:microsoft.com/office/officeart/2005/8/layout/orgChart1"/>
    <dgm:cxn modelId="{159C2B5A-9F63-486E-AC48-740F5EAED5A5}" type="presParOf" srcId="{F2024754-16ED-4137-9E94-23FA5C9CC7B2}" destId="{200491E2-0DB7-40B4-95D4-9037FB73E16A}" srcOrd="1" destOrd="0" presId="urn:microsoft.com/office/officeart/2005/8/layout/orgChart1"/>
    <dgm:cxn modelId="{B61ACB8A-1B3E-4A07-B171-1FF92A55B7EC}" type="presParOf" srcId="{200491E2-0DB7-40B4-95D4-9037FB73E16A}" destId="{95D71EF6-470B-44DD-A58C-021BEF18925A}" srcOrd="0" destOrd="0" presId="urn:microsoft.com/office/officeart/2005/8/layout/orgChart1"/>
    <dgm:cxn modelId="{A472E4FB-4F99-4A86-B173-032F485B1316}" type="presParOf" srcId="{200491E2-0DB7-40B4-95D4-9037FB73E16A}" destId="{8D6EE401-70C1-4D25-B1A5-2A102A67422E}" srcOrd="1" destOrd="0" presId="urn:microsoft.com/office/officeart/2005/8/layout/orgChart1"/>
    <dgm:cxn modelId="{DCB40080-9864-4859-9D95-1ED440C14837}" type="presParOf" srcId="{8D6EE401-70C1-4D25-B1A5-2A102A67422E}" destId="{756390D5-3D55-4FFC-A327-3CD1188F40F3}" srcOrd="0" destOrd="0" presId="urn:microsoft.com/office/officeart/2005/8/layout/orgChart1"/>
    <dgm:cxn modelId="{1ABFA982-18FD-4FF5-9348-89AAF968DF89}" type="presParOf" srcId="{756390D5-3D55-4FFC-A327-3CD1188F40F3}" destId="{2224B950-723C-4B7A-A1FE-F0E832979364}" srcOrd="0" destOrd="0" presId="urn:microsoft.com/office/officeart/2005/8/layout/orgChart1"/>
    <dgm:cxn modelId="{233ADF06-7255-4911-BF96-92241710A006}" type="presParOf" srcId="{756390D5-3D55-4FFC-A327-3CD1188F40F3}" destId="{3DDE8FBB-6C5A-4309-A803-8405215F89B2}" srcOrd="1" destOrd="0" presId="urn:microsoft.com/office/officeart/2005/8/layout/orgChart1"/>
    <dgm:cxn modelId="{EF2E00E3-39EF-47FF-BE51-1F5C9A82A533}" type="presParOf" srcId="{8D6EE401-70C1-4D25-B1A5-2A102A67422E}" destId="{7B600924-B484-4039-9F26-FD2C2229E013}" srcOrd="1" destOrd="0" presId="urn:microsoft.com/office/officeart/2005/8/layout/orgChart1"/>
    <dgm:cxn modelId="{00F94994-2729-486D-9945-076620DB52A6}" type="presParOf" srcId="{8D6EE401-70C1-4D25-B1A5-2A102A67422E}" destId="{CB1A3A7C-59B6-4084-9D6F-6E4D53D1E4E0}" srcOrd="2" destOrd="0" presId="urn:microsoft.com/office/officeart/2005/8/layout/orgChart1"/>
    <dgm:cxn modelId="{7D6F783E-424A-4A2E-8A72-3F2017C35782}" type="presParOf" srcId="{200491E2-0DB7-40B4-95D4-9037FB73E16A}" destId="{8D90022A-402A-43FC-9337-A8EE9136153E}" srcOrd="2" destOrd="0" presId="urn:microsoft.com/office/officeart/2005/8/layout/orgChart1"/>
    <dgm:cxn modelId="{E898BDBC-DE45-4B00-85A8-CEEB0657F6CA}" type="presParOf" srcId="{200491E2-0DB7-40B4-95D4-9037FB73E16A}" destId="{C070DFE4-2B8E-4B45-ACB0-90646C2FCE50}" srcOrd="3" destOrd="0" presId="urn:microsoft.com/office/officeart/2005/8/layout/orgChart1"/>
    <dgm:cxn modelId="{54634373-C065-48B5-B699-8C6FB679AE66}" type="presParOf" srcId="{C070DFE4-2B8E-4B45-ACB0-90646C2FCE50}" destId="{FCF40395-D171-42A3-81B2-818916EAC3FF}" srcOrd="0" destOrd="0" presId="urn:microsoft.com/office/officeart/2005/8/layout/orgChart1"/>
    <dgm:cxn modelId="{8A28F8DC-B2AB-4405-943E-109C6FAB3E28}" type="presParOf" srcId="{FCF40395-D171-42A3-81B2-818916EAC3FF}" destId="{A0425CF1-0ABD-4CB5-BE21-92D7729C3F43}" srcOrd="0" destOrd="0" presId="urn:microsoft.com/office/officeart/2005/8/layout/orgChart1"/>
    <dgm:cxn modelId="{618C29DC-F18F-4D3A-98DC-59EA6E5D63CD}" type="presParOf" srcId="{FCF40395-D171-42A3-81B2-818916EAC3FF}" destId="{D5AFB316-0428-47C5-98CA-93484C8A114A}" srcOrd="1" destOrd="0" presId="urn:microsoft.com/office/officeart/2005/8/layout/orgChart1"/>
    <dgm:cxn modelId="{92854AFF-A401-470A-A4C1-B4D84B19A146}" type="presParOf" srcId="{C070DFE4-2B8E-4B45-ACB0-90646C2FCE50}" destId="{E4405C4F-2CA6-4BDE-9987-AB026D0632EE}" srcOrd="1" destOrd="0" presId="urn:microsoft.com/office/officeart/2005/8/layout/orgChart1"/>
    <dgm:cxn modelId="{F2FDD3F9-FDE9-4085-880C-C9C76E5AD5A4}" type="presParOf" srcId="{C070DFE4-2B8E-4B45-ACB0-90646C2FCE50}" destId="{2CD32F3E-6565-40E8-9DC5-417275D7B0E7}" srcOrd="2" destOrd="0" presId="urn:microsoft.com/office/officeart/2005/8/layout/orgChart1"/>
    <dgm:cxn modelId="{331B6E14-3455-46C6-86AD-BD9D587D671C}" type="presParOf" srcId="{F2024754-16ED-4137-9E94-23FA5C9CC7B2}" destId="{06FD3FBB-D6D1-4806-B724-6C0120A86F9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31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217C140E-69F6-4A13-98D0-57802C7C9528}" type="doc">
      <dgm:prSet loTypeId="urn:microsoft.com/office/officeart/2005/8/layout/orgChart1" loCatId="hierarchy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CA"/>
        </a:p>
      </dgm:t>
    </dgm:pt>
    <dgm:pt modelId="{8847A203-4B35-42B9-9014-2207EFCA885B}">
      <dgm:prSet phldrT="[Text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CA" dirty="0"/>
            <a:t>P3 </a:t>
          </a:r>
          <a:br>
            <a:rPr lang="en-CA" dirty="0"/>
          </a:br>
          <a:r>
            <a:rPr lang="en-CA" dirty="0"/>
            <a:t>partnership</a:t>
          </a:r>
        </a:p>
      </dgm:t>
    </dgm:pt>
    <dgm:pt modelId="{5D5A13FD-8B27-4C69-A9B4-DF22754D087A}" type="parTrans" cxnId="{65137D0D-0996-4753-AD70-4502CBF4D907}">
      <dgm:prSet/>
      <dgm:spPr/>
      <dgm:t>
        <a:bodyPr/>
        <a:lstStyle/>
        <a:p>
          <a:endParaRPr lang="en-CA"/>
        </a:p>
      </dgm:t>
    </dgm:pt>
    <dgm:pt modelId="{FC4BD1C2-351A-4EE5-9726-1836BBFD9F08}" type="sibTrans" cxnId="{65137D0D-0996-4753-AD70-4502CBF4D907}">
      <dgm:prSet/>
      <dgm:spPr/>
      <dgm:t>
        <a:bodyPr/>
        <a:lstStyle/>
        <a:p>
          <a:endParaRPr lang="en-CA"/>
        </a:p>
      </dgm:t>
    </dgm:pt>
    <dgm:pt modelId="{9F0BE87A-FDC9-415F-9C68-5217443CE1F2}">
      <dgm:prSet phldrT="[Text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CA" dirty="0"/>
            <a:t>Public partner (Owner)</a:t>
          </a:r>
        </a:p>
      </dgm:t>
    </dgm:pt>
    <dgm:pt modelId="{0FD650E3-CE20-478A-9F6B-B5F1E8435043}" type="parTrans" cxnId="{4AD3314F-A7A6-4BA4-8C02-274812FD0C6A}">
      <dgm:prSet/>
      <dgm:spPr/>
      <dgm:t>
        <a:bodyPr/>
        <a:lstStyle/>
        <a:p>
          <a:endParaRPr lang="en-CA"/>
        </a:p>
      </dgm:t>
    </dgm:pt>
    <dgm:pt modelId="{4778A870-1803-4CC3-9CA1-401FC51978B0}" type="sibTrans" cxnId="{4AD3314F-A7A6-4BA4-8C02-274812FD0C6A}">
      <dgm:prSet/>
      <dgm:spPr/>
      <dgm:t>
        <a:bodyPr/>
        <a:lstStyle/>
        <a:p>
          <a:endParaRPr lang="en-CA"/>
        </a:p>
      </dgm:t>
    </dgm:pt>
    <dgm:pt modelId="{627F5EE3-99CE-48CA-9DC6-61E4BBD3F591}">
      <dgm:prSet phldrT="[Text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CA" dirty="0"/>
            <a:t>Private </a:t>
          </a:r>
          <a:br>
            <a:rPr lang="en-CA" dirty="0"/>
          </a:br>
          <a:r>
            <a:rPr lang="en-CA" dirty="0"/>
            <a:t>partner</a:t>
          </a:r>
        </a:p>
      </dgm:t>
    </dgm:pt>
    <dgm:pt modelId="{8785BA24-C925-45A3-9328-797E66F52E39}" type="parTrans" cxnId="{A5188960-6B74-440E-875B-953EA1F0A9E4}">
      <dgm:prSet/>
      <dgm:spPr/>
      <dgm:t>
        <a:bodyPr/>
        <a:lstStyle/>
        <a:p>
          <a:endParaRPr lang="en-CA"/>
        </a:p>
      </dgm:t>
    </dgm:pt>
    <dgm:pt modelId="{BF8C045A-7BDC-447B-B06F-338A9C619821}" type="sibTrans" cxnId="{A5188960-6B74-440E-875B-953EA1F0A9E4}">
      <dgm:prSet/>
      <dgm:spPr/>
      <dgm:t>
        <a:bodyPr/>
        <a:lstStyle/>
        <a:p>
          <a:endParaRPr lang="en-CA"/>
        </a:p>
      </dgm:t>
    </dgm:pt>
    <dgm:pt modelId="{BC7F17A6-DCC5-4547-B1E0-52E5317D2E17}" type="pres">
      <dgm:prSet presAssocID="{217C140E-69F6-4A13-98D0-57802C7C952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2024754-16ED-4137-9E94-23FA5C9CC7B2}" type="pres">
      <dgm:prSet presAssocID="{8847A203-4B35-42B9-9014-2207EFCA885B}" presName="hierRoot1" presStyleCnt="0">
        <dgm:presLayoutVars>
          <dgm:hierBranch val="init"/>
        </dgm:presLayoutVars>
      </dgm:prSet>
      <dgm:spPr/>
    </dgm:pt>
    <dgm:pt modelId="{692F27FE-E6EE-438E-BFA9-F5C51FBFC44B}" type="pres">
      <dgm:prSet presAssocID="{8847A203-4B35-42B9-9014-2207EFCA885B}" presName="rootComposite1" presStyleCnt="0"/>
      <dgm:spPr/>
    </dgm:pt>
    <dgm:pt modelId="{AA79128D-C5B0-43AA-8A09-F8CB092D3D49}" type="pres">
      <dgm:prSet presAssocID="{8847A203-4B35-42B9-9014-2207EFCA885B}" presName="rootText1" presStyleLbl="node0" presStyleIdx="0" presStyleCnt="1">
        <dgm:presLayoutVars>
          <dgm:chPref val="3"/>
        </dgm:presLayoutVars>
      </dgm:prSet>
      <dgm:spPr/>
    </dgm:pt>
    <dgm:pt modelId="{D2232196-CE66-48BD-BFEF-8FA82DE84AA6}" type="pres">
      <dgm:prSet presAssocID="{8847A203-4B35-42B9-9014-2207EFCA885B}" presName="rootConnector1" presStyleLbl="node1" presStyleIdx="0" presStyleCnt="0"/>
      <dgm:spPr/>
    </dgm:pt>
    <dgm:pt modelId="{200491E2-0DB7-40B4-95D4-9037FB73E16A}" type="pres">
      <dgm:prSet presAssocID="{8847A203-4B35-42B9-9014-2207EFCA885B}" presName="hierChild2" presStyleCnt="0"/>
      <dgm:spPr/>
    </dgm:pt>
    <dgm:pt modelId="{288C6D73-70F9-404F-9765-0C491876BA74}" type="pres">
      <dgm:prSet presAssocID="{0FD650E3-CE20-478A-9F6B-B5F1E8435043}" presName="Name37" presStyleLbl="parChTrans1D2" presStyleIdx="0" presStyleCnt="2"/>
      <dgm:spPr/>
    </dgm:pt>
    <dgm:pt modelId="{80309828-AE1E-4FEC-97B5-B74405C3EDDF}" type="pres">
      <dgm:prSet presAssocID="{9F0BE87A-FDC9-415F-9C68-5217443CE1F2}" presName="hierRoot2" presStyleCnt="0">
        <dgm:presLayoutVars>
          <dgm:hierBranch val="init"/>
        </dgm:presLayoutVars>
      </dgm:prSet>
      <dgm:spPr/>
    </dgm:pt>
    <dgm:pt modelId="{3DE1CAFA-5578-4A16-8502-0CEA7CF284C9}" type="pres">
      <dgm:prSet presAssocID="{9F0BE87A-FDC9-415F-9C68-5217443CE1F2}" presName="rootComposite" presStyleCnt="0"/>
      <dgm:spPr/>
    </dgm:pt>
    <dgm:pt modelId="{F80E788A-29BD-4469-8262-63805462ABAC}" type="pres">
      <dgm:prSet presAssocID="{9F0BE87A-FDC9-415F-9C68-5217443CE1F2}" presName="rootText" presStyleLbl="node2" presStyleIdx="0" presStyleCnt="2">
        <dgm:presLayoutVars>
          <dgm:chPref val="3"/>
        </dgm:presLayoutVars>
      </dgm:prSet>
      <dgm:spPr/>
    </dgm:pt>
    <dgm:pt modelId="{21F6D01A-98E8-4FDA-A6D0-C1572B57D297}" type="pres">
      <dgm:prSet presAssocID="{9F0BE87A-FDC9-415F-9C68-5217443CE1F2}" presName="rootConnector" presStyleLbl="node2" presStyleIdx="0" presStyleCnt="2"/>
      <dgm:spPr/>
    </dgm:pt>
    <dgm:pt modelId="{61D92051-66B3-4CFD-8095-BF2DCA2573CE}" type="pres">
      <dgm:prSet presAssocID="{9F0BE87A-FDC9-415F-9C68-5217443CE1F2}" presName="hierChild4" presStyleCnt="0"/>
      <dgm:spPr/>
    </dgm:pt>
    <dgm:pt modelId="{27A7A933-8A7F-42EE-85D3-D929322C267B}" type="pres">
      <dgm:prSet presAssocID="{9F0BE87A-FDC9-415F-9C68-5217443CE1F2}" presName="hierChild5" presStyleCnt="0"/>
      <dgm:spPr/>
    </dgm:pt>
    <dgm:pt modelId="{59A2505E-33C2-4B27-BBDB-A21DCBDFBBBE}" type="pres">
      <dgm:prSet presAssocID="{8785BA24-C925-45A3-9328-797E66F52E39}" presName="Name37" presStyleLbl="parChTrans1D2" presStyleIdx="1" presStyleCnt="2"/>
      <dgm:spPr/>
    </dgm:pt>
    <dgm:pt modelId="{3D2EA248-8CE6-4204-AE01-A8069CBFE4DA}" type="pres">
      <dgm:prSet presAssocID="{627F5EE3-99CE-48CA-9DC6-61E4BBD3F591}" presName="hierRoot2" presStyleCnt="0">
        <dgm:presLayoutVars>
          <dgm:hierBranch val="init"/>
        </dgm:presLayoutVars>
      </dgm:prSet>
      <dgm:spPr/>
    </dgm:pt>
    <dgm:pt modelId="{1998E5A8-C941-46BD-8D3F-B206A5FB7F4A}" type="pres">
      <dgm:prSet presAssocID="{627F5EE3-99CE-48CA-9DC6-61E4BBD3F591}" presName="rootComposite" presStyleCnt="0"/>
      <dgm:spPr/>
    </dgm:pt>
    <dgm:pt modelId="{D10EA6C4-F0E3-40FE-AA0B-6F5E6002706D}" type="pres">
      <dgm:prSet presAssocID="{627F5EE3-99CE-48CA-9DC6-61E4BBD3F591}" presName="rootText" presStyleLbl="node2" presStyleIdx="1" presStyleCnt="2">
        <dgm:presLayoutVars>
          <dgm:chPref val="3"/>
        </dgm:presLayoutVars>
      </dgm:prSet>
      <dgm:spPr/>
    </dgm:pt>
    <dgm:pt modelId="{9307D22A-F4EC-4CC3-AEC4-F217493C01BF}" type="pres">
      <dgm:prSet presAssocID="{627F5EE3-99CE-48CA-9DC6-61E4BBD3F591}" presName="rootConnector" presStyleLbl="node2" presStyleIdx="1" presStyleCnt="2"/>
      <dgm:spPr/>
    </dgm:pt>
    <dgm:pt modelId="{698E6322-2235-4D44-9F8B-31C497E30046}" type="pres">
      <dgm:prSet presAssocID="{627F5EE3-99CE-48CA-9DC6-61E4BBD3F591}" presName="hierChild4" presStyleCnt="0"/>
      <dgm:spPr/>
    </dgm:pt>
    <dgm:pt modelId="{2AC32DCB-BA22-4942-A4BA-003FF208C230}" type="pres">
      <dgm:prSet presAssocID="{627F5EE3-99CE-48CA-9DC6-61E4BBD3F591}" presName="hierChild5" presStyleCnt="0"/>
      <dgm:spPr/>
    </dgm:pt>
    <dgm:pt modelId="{06FD3FBB-D6D1-4806-B724-6C0120A86F9B}" type="pres">
      <dgm:prSet presAssocID="{8847A203-4B35-42B9-9014-2207EFCA885B}" presName="hierChild3" presStyleCnt="0"/>
      <dgm:spPr/>
    </dgm:pt>
  </dgm:ptLst>
  <dgm:cxnLst>
    <dgm:cxn modelId="{65137D0D-0996-4753-AD70-4502CBF4D907}" srcId="{217C140E-69F6-4A13-98D0-57802C7C9528}" destId="{8847A203-4B35-42B9-9014-2207EFCA885B}" srcOrd="0" destOrd="0" parTransId="{5D5A13FD-8B27-4C69-A9B4-DF22754D087A}" sibTransId="{FC4BD1C2-351A-4EE5-9726-1836BBFD9F08}"/>
    <dgm:cxn modelId="{81135A0E-B9AA-4C26-9417-4CE42591C8B9}" type="presOf" srcId="{8847A203-4B35-42B9-9014-2207EFCA885B}" destId="{D2232196-CE66-48BD-BFEF-8FA82DE84AA6}" srcOrd="1" destOrd="0" presId="urn:microsoft.com/office/officeart/2005/8/layout/orgChart1"/>
    <dgm:cxn modelId="{A5188960-6B74-440E-875B-953EA1F0A9E4}" srcId="{8847A203-4B35-42B9-9014-2207EFCA885B}" destId="{627F5EE3-99CE-48CA-9DC6-61E4BBD3F591}" srcOrd="1" destOrd="0" parTransId="{8785BA24-C925-45A3-9328-797E66F52E39}" sibTransId="{BF8C045A-7BDC-447B-B06F-338A9C619821}"/>
    <dgm:cxn modelId="{730D7F62-89F7-4741-8AF9-4548B15D8DB1}" type="presOf" srcId="{0FD650E3-CE20-478A-9F6B-B5F1E8435043}" destId="{288C6D73-70F9-404F-9765-0C491876BA74}" srcOrd="0" destOrd="0" presId="urn:microsoft.com/office/officeart/2005/8/layout/orgChart1"/>
    <dgm:cxn modelId="{4AD3314F-A7A6-4BA4-8C02-274812FD0C6A}" srcId="{8847A203-4B35-42B9-9014-2207EFCA885B}" destId="{9F0BE87A-FDC9-415F-9C68-5217443CE1F2}" srcOrd="0" destOrd="0" parTransId="{0FD650E3-CE20-478A-9F6B-B5F1E8435043}" sibTransId="{4778A870-1803-4CC3-9CA1-401FC51978B0}"/>
    <dgm:cxn modelId="{6B9109A2-0B92-4686-97C0-AA972C4BDF10}" type="presOf" srcId="{9F0BE87A-FDC9-415F-9C68-5217443CE1F2}" destId="{F80E788A-29BD-4469-8262-63805462ABAC}" srcOrd="0" destOrd="0" presId="urn:microsoft.com/office/officeart/2005/8/layout/orgChart1"/>
    <dgm:cxn modelId="{9D29C4CF-7013-46B3-A792-7C7534F38A9F}" type="presOf" srcId="{8785BA24-C925-45A3-9328-797E66F52E39}" destId="{59A2505E-33C2-4B27-BBDB-A21DCBDFBBBE}" srcOrd="0" destOrd="0" presId="urn:microsoft.com/office/officeart/2005/8/layout/orgChart1"/>
    <dgm:cxn modelId="{2293DED5-F3F8-43E8-9A98-3818C95BBBF9}" type="presOf" srcId="{217C140E-69F6-4A13-98D0-57802C7C9528}" destId="{BC7F17A6-DCC5-4547-B1E0-52E5317D2E17}" srcOrd="0" destOrd="0" presId="urn:microsoft.com/office/officeart/2005/8/layout/orgChart1"/>
    <dgm:cxn modelId="{32B3B9DA-C101-4B0B-9295-7AB6D061F15A}" type="presOf" srcId="{9F0BE87A-FDC9-415F-9C68-5217443CE1F2}" destId="{21F6D01A-98E8-4FDA-A6D0-C1572B57D297}" srcOrd="1" destOrd="0" presId="urn:microsoft.com/office/officeart/2005/8/layout/orgChart1"/>
    <dgm:cxn modelId="{58A4BDE7-B3A1-4D31-A2A7-1AABA34D8F49}" type="presOf" srcId="{8847A203-4B35-42B9-9014-2207EFCA885B}" destId="{AA79128D-C5B0-43AA-8A09-F8CB092D3D49}" srcOrd="0" destOrd="0" presId="urn:microsoft.com/office/officeart/2005/8/layout/orgChart1"/>
    <dgm:cxn modelId="{B6B06EF0-6A03-4BF9-A42C-91F34C896F5F}" type="presOf" srcId="{627F5EE3-99CE-48CA-9DC6-61E4BBD3F591}" destId="{9307D22A-F4EC-4CC3-AEC4-F217493C01BF}" srcOrd="1" destOrd="0" presId="urn:microsoft.com/office/officeart/2005/8/layout/orgChart1"/>
    <dgm:cxn modelId="{549280F8-58FC-42BE-88F7-58A8AA94F682}" type="presOf" srcId="{627F5EE3-99CE-48CA-9DC6-61E4BBD3F591}" destId="{D10EA6C4-F0E3-40FE-AA0B-6F5E6002706D}" srcOrd="0" destOrd="0" presId="urn:microsoft.com/office/officeart/2005/8/layout/orgChart1"/>
    <dgm:cxn modelId="{83C08246-1ED4-449C-91FE-7CE7C0082732}" type="presParOf" srcId="{BC7F17A6-DCC5-4547-B1E0-52E5317D2E17}" destId="{F2024754-16ED-4137-9E94-23FA5C9CC7B2}" srcOrd="0" destOrd="0" presId="urn:microsoft.com/office/officeart/2005/8/layout/orgChart1"/>
    <dgm:cxn modelId="{22632EAD-AA73-4955-A5C6-D895D6071BA7}" type="presParOf" srcId="{F2024754-16ED-4137-9E94-23FA5C9CC7B2}" destId="{692F27FE-E6EE-438E-BFA9-F5C51FBFC44B}" srcOrd="0" destOrd="0" presId="urn:microsoft.com/office/officeart/2005/8/layout/orgChart1"/>
    <dgm:cxn modelId="{8833CE76-30C4-4449-AE60-22598D163199}" type="presParOf" srcId="{692F27FE-E6EE-438E-BFA9-F5C51FBFC44B}" destId="{AA79128D-C5B0-43AA-8A09-F8CB092D3D49}" srcOrd="0" destOrd="0" presId="urn:microsoft.com/office/officeart/2005/8/layout/orgChart1"/>
    <dgm:cxn modelId="{301D2C7D-833F-47DB-827E-B2B12261A1D7}" type="presParOf" srcId="{692F27FE-E6EE-438E-BFA9-F5C51FBFC44B}" destId="{D2232196-CE66-48BD-BFEF-8FA82DE84AA6}" srcOrd="1" destOrd="0" presId="urn:microsoft.com/office/officeart/2005/8/layout/orgChart1"/>
    <dgm:cxn modelId="{34D4A485-49D5-4B3E-A99F-0F71AF2EA591}" type="presParOf" srcId="{F2024754-16ED-4137-9E94-23FA5C9CC7B2}" destId="{200491E2-0DB7-40B4-95D4-9037FB73E16A}" srcOrd="1" destOrd="0" presId="urn:microsoft.com/office/officeart/2005/8/layout/orgChart1"/>
    <dgm:cxn modelId="{B5EE7371-E654-4C92-8CEC-779EBEABB6B8}" type="presParOf" srcId="{200491E2-0DB7-40B4-95D4-9037FB73E16A}" destId="{288C6D73-70F9-404F-9765-0C491876BA74}" srcOrd="0" destOrd="0" presId="urn:microsoft.com/office/officeart/2005/8/layout/orgChart1"/>
    <dgm:cxn modelId="{299E14E5-8637-44E4-A8A2-2569B492FD6E}" type="presParOf" srcId="{200491E2-0DB7-40B4-95D4-9037FB73E16A}" destId="{80309828-AE1E-4FEC-97B5-B74405C3EDDF}" srcOrd="1" destOrd="0" presId="urn:microsoft.com/office/officeart/2005/8/layout/orgChart1"/>
    <dgm:cxn modelId="{3D3AD4AD-4CE2-4F23-BE75-5255F28D7DC9}" type="presParOf" srcId="{80309828-AE1E-4FEC-97B5-B74405C3EDDF}" destId="{3DE1CAFA-5578-4A16-8502-0CEA7CF284C9}" srcOrd="0" destOrd="0" presId="urn:microsoft.com/office/officeart/2005/8/layout/orgChart1"/>
    <dgm:cxn modelId="{BDE2BC37-B280-4525-91DE-C86020B89FF9}" type="presParOf" srcId="{3DE1CAFA-5578-4A16-8502-0CEA7CF284C9}" destId="{F80E788A-29BD-4469-8262-63805462ABAC}" srcOrd="0" destOrd="0" presId="urn:microsoft.com/office/officeart/2005/8/layout/orgChart1"/>
    <dgm:cxn modelId="{E1438BDC-ABF4-4C2D-8E4D-4581F510531B}" type="presParOf" srcId="{3DE1CAFA-5578-4A16-8502-0CEA7CF284C9}" destId="{21F6D01A-98E8-4FDA-A6D0-C1572B57D297}" srcOrd="1" destOrd="0" presId="urn:microsoft.com/office/officeart/2005/8/layout/orgChart1"/>
    <dgm:cxn modelId="{8D4335EB-F313-4218-B9A5-6F72545AACEF}" type="presParOf" srcId="{80309828-AE1E-4FEC-97B5-B74405C3EDDF}" destId="{61D92051-66B3-4CFD-8095-BF2DCA2573CE}" srcOrd="1" destOrd="0" presId="urn:microsoft.com/office/officeart/2005/8/layout/orgChart1"/>
    <dgm:cxn modelId="{10724F7B-BAC2-48DF-AA4C-04053E76A0F2}" type="presParOf" srcId="{80309828-AE1E-4FEC-97B5-B74405C3EDDF}" destId="{27A7A933-8A7F-42EE-85D3-D929322C267B}" srcOrd="2" destOrd="0" presId="urn:microsoft.com/office/officeart/2005/8/layout/orgChart1"/>
    <dgm:cxn modelId="{61E031B2-6CCA-4121-B6A5-51AA63CDA75E}" type="presParOf" srcId="{200491E2-0DB7-40B4-95D4-9037FB73E16A}" destId="{59A2505E-33C2-4B27-BBDB-A21DCBDFBBBE}" srcOrd="2" destOrd="0" presId="urn:microsoft.com/office/officeart/2005/8/layout/orgChart1"/>
    <dgm:cxn modelId="{FB492C8A-9610-477A-B159-4ABC5468E3A2}" type="presParOf" srcId="{200491E2-0DB7-40B4-95D4-9037FB73E16A}" destId="{3D2EA248-8CE6-4204-AE01-A8069CBFE4DA}" srcOrd="3" destOrd="0" presId="urn:microsoft.com/office/officeart/2005/8/layout/orgChart1"/>
    <dgm:cxn modelId="{7BC229E6-15CE-4318-BEF6-31EE0AC16FD0}" type="presParOf" srcId="{3D2EA248-8CE6-4204-AE01-A8069CBFE4DA}" destId="{1998E5A8-C941-46BD-8D3F-B206A5FB7F4A}" srcOrd="0" destOrd="0" presId="urn:microsoft.com/office/officeart/2005/8/layout/orgChart1"/>
    <dgm:cxn modelId="{8CD521A4-3242-48A3-9FED-434B3D479F87}" type="presParOf" srcId="{1998E5A8-C941-46BD-8D3F-B206A5FB7F4A}" destId="{D10EA6C4-F0E3-40FE-AA0B-6F5E6002706D}" srcOrd="0" destOrd="0" presId="urn:microsoft.com/office/officeart/2005/8/layout/orgChart1"/>
    <dgm:cxn modelId="{54F1E158-9F59-4771-A89F-35DCE0C4F2E1}" type="presParOf" srcId="{1998E5A8-C941-46BD-8D3F-B206A5FB7F4A}" destId="{9307D22A-F4EC-4CC3-AEC4-F217493C01BF}" srcOrd="1" destOrd="0" presId="urn:microsoft.com/office/officeart/2005/8/layout/orgChart1"/>
    <dgm:cxn modelId="{5ACFE788-4B72-46D5-A7F5-023468232A17}" type="presParOf" srcId="{3D2EA248-8CE6-4204-AE01-A8069CBFE4DA}" destId="{698E6322-2235-4D44-9F8B-31C497E30046}" srcOrd="1" destOrd="0" presId="urn:microsoft.com/office/officeart/2005/8/layout/orgChart1"/>
    <dgm:cxn modelId="{F49E2BB4-A9C9-4F41-8D81-1F06095DE007}" type="presParOf" srcId="{3D2EA248-8CE6-4204-AE01-A8069CBFE4DA}" destId="{2AC32DCB-BA22-4942-A4BA-003FF208C230}" srcOrd="2" destOrd="0" presId="urn:microsoft.com/office/officeart/2005/8/layout/orgChart1"/>
    <dgm:cxn modelId="{CBE50645-1D0C-4B23-8700-0C877BB7DD5D}" type="presParOf" srcId="{F2024754-16ED-4137-9E94-23FA5C9CC7B2}" destId="{06FD3FBB-D6D1-4806-B724-6C0120A86F9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3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217C140E-69F6-4A13-98D0-57802C7C9528}" type="doc">
      <dgm:prSet loTypeId="urn:microsoft.com/office/officeart/2005/8/layout/radial1" loCatId="cycle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CA"/>
        </a:p>
      </dgm:t>
    </dgm:pt>
    <dgm:pt modelId="{8847A203-4B35-42B9-9014-2207EFCA885B}">
      <dgm:prSet phldrT="[Text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CA"/>
            <a:t>Multi-party agreement</a:t>
          </a:r>
          <a:endParaRPr lang="en-CA" dirty="0"/>
        </a:p>
      </dgm:t>
    </dgm:pt>
    <dgm:pt modelId="{5D5A13FD-8B27-4C69-A9B4-DF22754D087A}" type="parTrans" cxnId="{65137D0D-0996-4753-AD70-4502CBF4D907}">
      <dgm:prSet/>
      <dgm:spPr/>
      <dgm:t>
        <a:bodyPr/>
        <a:lstStyle/>
        <a:p>
          <a:endParaRPr lang="en-CA"/>
        </a:p>
      </dgm:t>
    </dgm:pt>
    <dgm:pt modelId="{FC4BD1C2-351A-4EE5-9726-1836BBFD9F08}" type="sibTrans" cxnId="{65137D0D-0996-4753-AD70-4502CBF4D907}">
      <dgm:prSet/>
      <dgm:spPr/>
      <dgm:t>
        <a:bodyPr/>
        <a:lstStyle/>
        <a:p>
          <a:endParaRPr lang="en-CA"/>
        </a:p>
      </dgm:t>
    </dgm:pt>
    <dgm:pt modelId="{9F0BE87A-FDC9-415F-9C68-5217443CE1F2}">
      <dgm:prSet phldrT="[Text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CA" dirty="0"/>
            <a:t>Owner</a:t>
          </a:r>
        </a:p>
      </dgm:t>
    </dgm:pt>
    <dgm:pt modelId="{0FD650E3-CE20-478A-9F6B-B5F1E8435043}" type="parTrans" cxnId="{4AD3314F-A7A6-4BA4-8C02-274812FD0C6A}">
      <dgm:prSet/>
      <dgm:spPr/>
      <dgm:t>
        <a:bodyPr/>
        <a:lstStyle/>
        <a:p>
          <a:endParaRPr lang="en-CA"/>
        </a:p>
      </dgm:t>
    </dgm:pt>
    <dgm:pt modelId="{4778A870-1803-4CC3-9CA1-401FC51978B0}" type="sibTrans" cxnId="{4AD3314F-A7A6-4BA4-8C02-274812FD0C6A}">
      <dgm:prSet/>
      <dgm:spPr/>
      <dgm:t>
        <a:bodyPr/>
        <a:lstStyle/>
        <a:p>
          <a:endParaRPr lang="en-CA"/>
        </a:p>
      </dgm:t>
    </dgm:pt>
    <dgm:pt modelId="{627F5EE3-99CE-48CA-9DC6-61E4BBD3F591}">
      <dgm:prSet phldrT="[Text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CA" dirty="0"/>
            <a:t>Designer</a:t>
          </a:r>
        </a:p>
      </dgm:t>
    </dgm:pt>
    <dgm:pt modelId="{8785BA24-C925-45A3-9328-797E66F52E39}" type="parTrans" cxnId="{A5188960-6B74-440E-875B-953EA1F0A9E4}">
      <dgm:prSet/>
      <dgm:spPr/>
      <dgm:t>
        <a:bodyPr/>
        <a:lstStyle/>
        <a:p>
          <a:endParaRPr lang="en-CA"/>
        </a:p>
      </dgm:t>
    </dgm:pt>
    <dgm:pt modelId="{BF8C045A-7BDC-447B-B06F-338A9C619821}" type="sibTrans" cxnId="{A5188960-6B74-440E-875B-953EA1F0A9E4}">
      <dgm:prSet/>
      <dgm:spPr/>
      <dgm:t>
        <a:bodyPr/>
        <a:lstStyle/>
        <a:p>
          <a:endParaRPr lang="en-CA"/>
        </a:p>
      </dgm:t>
    </dgm:pt>
    <dgm:pt modelId="{936B2812-1A66-411E-910B-74CBAB06EA28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CA" dirty="0"/>
            <a:t>Contractor</a:t>
          </a:r>
        </a:p>
      </dgm:t>
    </dgm:pt>
    <dgm:pt modelId="{F5FBA202-E963-4125-A278-1D5CF2664E2C}" type="parTrans" cxnId="{7CC14410-2CDC-4783-817C-AFD8326FD5E1}">
      <dgm:prSet/>
      <dgm:spPr/>
      <dgm:t>
        <a:bodyPr/>
        <a:lstStyle/>
        <a:p>
          <a:endParaRPr lang="en-CA"/>
        </a:p>
      </dgm:t>
    </dgm:pt>
    <dgm:pt modelId="{2C0F5518-7A9C-472C-A706-F8CEDDEA14E1}" type="sibTrans" cxnId="{7CC14410-2CDC-4783-817C-AFD8326FD5E1}">
      <dgm:prSet/>
      <dgm:spPr/>
      <dgm:t>
        <a:bodyPr/>
        <a:lstStyle/>
        <a:p>
          <a:endParaRPr lang="en-CA"/>
        </a:p>
      </dgm:t>
    </dgm:pt>
    <dgm:pt modelId="{800D81A9-40F5-4F0F-82DE-4610D258994F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CA" dirty="0"/>
            <a:t>Sub-consultant</a:t>
          </a:r>
        </a:p>
      </dgm:t>
    </dgm:pt>
    <dgm:pt modelId="{99DEF4CA-F93E-4C7C-83AC-A645FD31B6B2}" type="parTrans" cxnId="{CE8235E1-79EE-4714-915B-441653A8ABC6}">
      <dgm:prSet/>
      <dgm:spPr/>
      <dgm:t>
        <a:bodyPr/>
        <a:lstStyle/>
        <a:p>
          <a:endParaRPr lang="en-CA"/>
        </a:p>
      </dgm:t>
    </dgm:pt>
    <dgm:pt modelId="{507C7800-D104-4032-A44B-64AAA2819C7D}" type="sibTrans" cxnId="{CE8235E1-79EE-4714-915B-441653A8ABC6}">
      <dgm:prSet/>
      <dgm:spPr/>
      <dgm:t>
        <a:bodyPr/>
        <a:lstStyle/>
        <a:p>
          <a:endParaRPr lang="en-CA"/>
        </a:p>
      </dgm:t>
    </dgm:pt>
    <dgm:pt modelId="{F8DBCFD5-EDF9-4488-BFA1-0A6F81914995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CA" dirty="0"/>
            <a:t>Sub-contractor</a:t>
          </a:r>
        </a:p>
      </dgm:t>
    </dgm:pt>
    <dgm:pt modelId="{FD147C6D-0A7A-4620-AC7C-8648A92B3E6D}" type="parTrans" cxnId="{29BEEBF1-0998-49BE-8FE4-4F5F447219EA}">
      <dgm:prSet/>
      <dgm:spPr/>
      <dgm:t>
        <a:bodyPr/>
        <a:lstStyle/>
        <a:p>
          <a:endParaRPr lang="en-CA"/>
        </a:p>
      </dgm:t>
    </dgm:pt>
    <dgm:pt modelId="{202A7458-71CD-4954-AED7-E16D6F4E9DC5}" type="sibTrans" cxnId="{29BEEBF1-0998-49BE-8FE4-4F5F447219EA}">
      <dgm:prSet/>
      <dgm:spPr/>
      <dgm:t>
        <a:bodyPr/>
        <a:lstStyle/>
        <a:p>
          <a:endParaRPr lang="en-CA"/>
        </a:p>
      </dgm:t>
    </dgm:pt>
    <dgm:pt modelId="{54C4EF7F-A6C7-4EDF-AC7D-B8762AE7B4D8}" type="pres">
      <dgm:prSet presAssocID="{217C140E-69F6-4A13-98D0-57802C7C9528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7B800B71-3BBE-44F9-835D-EED039EB52BF}" type="pres">
      <dgm:prSet presAssocID="{8847A203-4B35-42B9-9014-2207EFCA885B}" presName="centerShape" presStyleLbl="node0" presStyleIdx="0" presStyleCnt="1"/>
      <dgm:spPr/>
    </dgm:pt>
    <dgm:pt modelId="{4A9965CD-393D-4566-AFED-FB77BEF9230E}" type="pres">
      <dgm:prSet presAssocID="{0FD650E3-CE20-478A-9F6B-B5F1E8435043}" presName="Name9" presStyleLbl="parChTrans1D2" presStyleIdx="0" presStyleCnt="5"/>
      <dgm:spPr/>
    </dgm:pt>
    <dgm:pt modelId="{C8A4A350-F63E-45A0-B581-9DDEF5BFDF01}" type="pres">
      <dgm:prSet presAssocID="{0FD650E3-CE20-478A-9F6B-B5F1E8435043}" presName="connTx" presStyleLbl="parChTrans1D2" presStyleIdx="0" presStyleCnt="5"/>
      <dgm:spPr/>
    </dgm:pt>
    <dgm:pt modelId="{6EF3625D-955D-42F9-82F5-490B82E0BD70}" type="pres">
      <dgm:prSet presAssocID="{9F0BE87A-FDC9-415F-9C68-5217443CE1F2}" presName="node" presStyleLbl="node1" presStyleIdx="0" presStyleCnt="5">
        <dgm:presLayoutVars>
          <dgm:bulletEnabled val="1"/>
        </dgm:presLayoutVars>
      </dgm:prSet>
      <dgm:spPr/>
    </dgm:pt>
    <dgm:pt modelId="{267F37A3-AA5E-440E-A065-BCDB7C27E67C}" type="pres">
      <dgm:prSet presAssocID="{8785BA24-C925-45A3-9328-797E66F52E39}" presName="Name9" presStyleLbl="parChTrans1D2" presStyleIdx="1" presStyleCnt="5"/>
      <dgm:spPr/>
    </dgm:pt>
    <dgm:pt modelId="{48152E5A-14B1-41B2-B730-EC978ADFC393}" type="pres">
      <dgm:prSet presAssocID="{8785BA24-C925-45A3-9328-797E66F52E39}" presName="connTx" presStyleLbl="parChTrans1D2" presStyleIdx="1" presStyleCnt="5"/>
      <dgm:spPr/>
    </dgm:pt>
    <dgm:pt modelId="{BAC1D6FC-03A8-40ED-8F47-669A92477E91}" type="pres">
      <dgm:prSet presAssocID="{627F5EE3-99CE-48CA-9DC6-61E4BBD3F591}" presName="node" presStyleLbl="node1" presStyleIdx="1" presStyleCnt="5">
        <dgm:presLayoutVars>
          <dgm:bulletEnabled val="1"/>
        </dgm:presLayoutVars>
      </dgm:prSet>
      <dgm:spPr/>
    </dgm:pt>
    <dgm:pt modelId="{CC4A431D-F587-4E05-9CDF-DE6C3DA0A52E}" type="pres">
      <dgm:prSet presAssocID="{F5FBA202-E963-4125-A278-1D5CF2664E2C}" presName="Name9" presStyleLbl="parChTrans1D2" presStyleIdx="2" presStyleCnt="5"/>
      <dgm:spPr/>
    </dgm:pt>
    <dgm:pt modelId="{BDA7EADC-195D-4017-97A0-D16F7F6D4C9A}" type="pres">
      <dgm:prSet presAssocID="{F5FBA202-E963-4125-A278-1D5CF2664E2C}" presName="connTx" presStyleLbl="parChTrans1D2" presStyleIdx="2" presStyleCnt="5"/>
      <dgm:spPr/>
    </dgm:pt>
    <dgm:pt modelId="{F7983565-4F2B-44AC-9175-DC0B8C35C872}" type="pres">
      <dgm:prSet presAssocID="{936B2812-1A66-411E-910B-74CBAB06EA28}" presName="node" presStyleLbl="node1" presStyleIdx="2" presStyleCnt="5">
        <dgm:presLayoutVars>
          <dgm:bulletEnabled val="1"/>
        </dgm:presLayoutVars>
      </dgm:prSet>
      <dgm:spPr/>
    </dgm:pt>
    <dgm:pt modelId="{B2017051-374A-4AA7-911D-FD3FD6E4FD06}" type="pres">
      <dgm:prSet presAssocID="{FD147C6D-0A7A-4620-AC7C-8648A92B3E6D}" presName="Name9" presStyleLbl="parChTrans1D2" presStyleIdx="3" presStyleCnt="5"/>
      <dgm:spPr/>
    </dgm:pt>
    <dgm:pt modelId="{168869D6-F859-42AE-9EC7-6D254D5873AA}" type="pres">
      <dgm:prSet presAssocID="{FD147C6D-0A7A-4620-AC7C-8648A92B3E6D}" presName="connTx" presStyleLbl="parChTrans1D2" presStyleIdx="3" presStyleCnt="5"/>
      <dgm:spPr/>
    </dgm:pt>
    <dgm:pt modelId="{8D2E8944-A9A8-4FA4-9645-5EE1EFEF2E6F}" type="pres">
      <dgm:prSet presAssocID="{F8DBCFD5-EDF9-4488-BFA1-0A6F81914995}" presName="node" presStyleLbl="node1" presStyleIdx="3" presStyleCnt="5">
        <dgm:presLayoutVars>
          <dgm:bulletEnabled val="1"/>
        </dgm:presLayoutVars>
      </dgm:prSet>
      <dgm:spPr/>
    </dgm:pt>
    <dgm:pt modelId="{98FDA9DD-8CD5-45AA-B17A-B98763C1ACB5}" type="pres">
      <dgm:prSet presAssocID="{99DEF4CA-F93E-4C7C-83AC-A645FD31B6B2}" presName="Name9" presStyleLbl="parChTrans1D2" presStyleIdx="4" presStyleCnt="5"/>
      <dgm:spPr/>
    </dgm:pt>
    <dgm:pt modelId="{3E7ED4A4-C6A3-4F17-BB41-8428FF304598}" type="pres">
      <dgm:prSet presAssocID="{99DEF4CA-F93E-4C7C-83AC-A645FD31B6B2}" presName="connTx" presStyleLbl="parChTrans1D2" presStyleIdx="4" presStyleCnt="5"/>
      <dgm:spPr/>
    </dgm:pt>
    <dgm:pt modelId="{8CCFC284-1F95-44A3-81C3-E531A4694931}" type="pres">
      <dgm:prSet presAssocID="{800D81A9-40F5-4F0F-82DE-4610D258994F}" presName="node" presStyleLbl="node1" presStyleIdx="4" presStyleCnt="5">
        <dgm:presLayoutVars>
          <dgm:bulletEnabled val="1"/>
        </dgm:presLayoutVars>
      </dgm:prSet>
      <dgm:spPr/>
    </dgm:pt>
  </dgm:ptLst>
  <dgm:cxnLst>
    <dgm:cxn modelId="{65137D0D-0996-4753-AD70-4502CBF4D907}" srcId="{217C140E-69F6-4A13-98D0-57802C7C9528}" destId="{8847A203-4B35-42B9-9014-2207EFCA885B}" srcOrd="0" destOrd="0" parTransId="{5D5A13FD-8B27-4C69-A9B4-DF22754D087A}" sibTransId="{FC4BD1C2-351A-4EE5-9726-1836BBFD9F08}"/>
    <dgm:cxn modelId="{7CC14410-2CDC-4783-817C-AFD8326FD5E1}" srcId="{8847A203-4B35-42B9-9014-2207EFCA885B}" destId="{936B2812-1A66-411E-910B-74CBAB06EA28}" srcOrd="2" destOrd="0" parTransId="{F5FBA202-E963-4125-A278-1D5CF2664E2C}" sibTransId="{2C0F5518-7A9C-472C-A706-F8CEDDEA14E1}"/>
    <dgm:cxn modelId="{2EF7EB13-61F4-4449-8841-F62201A4EF43}" type="presOf" srcId="{FD147C6D-0A7A-4620-AC7C-8648A92B3E6D}" destId="{B2017051-374A-4AA7-911D-FD3FD6E4FD06}" srcOrd="0" destOrd="0" presId="urn:microsoft.com/office/officeart/2005/8/layout/radial1"/>
    <dgm:cxn modelId="{11C3561C-77AA-41B4-88DE-CF2E34E57C6F}" type="presOf" srcId="{0FD650E3-CE20-478A-9F6B-B5F1E8435043}" destId="{C8A4A350-F63E-45A0-B581-9DDEF5BFDF01}" srcOrd="1" destOrd="0" presId="urn:microsoft.com/office/officeart/2005/8/layout/radial1"/>
    <dgm:cxn modelId="{6B39E134-0E7F-47A6-B102-5BC84E002624}" type="presOf" srcId="{F5FBA202-E963-4125-A278-1D5CF2664E2C}" destId="{BDA7EADC-195D-4017-97A0-D16F7F6D4C9A}" srcOrd="1" destOrd="0" presId="urn:microsoft.com/office/officeart/2005/8/layout/radial1"/>
    <dgm:cxn modelId="{A5188960-6B74-440E-875B-953EA1F0A9E4}" srcId="{8847A203-4B35-42B9-9014-2207EFCA885B}" destId="{627F5EE3-99CE-48CA-9DC6-61E4BBD3F591}" srcOrd="1" destOrd="0" parTransId="{8785BA24-C925-45A3-9328-797E66F52E39}" sibTransId="{BF8C045A-7BDC-447B-B06F-338A9C619821}"/>
    <dgm:cxn modelId="{9FE2FF63-79B5-404C-9E47-B37ED986D804}" type="presOf" srcId="{936B2812-1A66-411E-910B-74CBAB06EA28}" destId="{F7983565-4F2B-44AC-9175-DC0B8C35C872}" srcOrd="0" destOrd="0" presId="urn:microsoft.com/office/officeart/2005/8/layout/radial1"/>
    <dgm:cxn modelId="{4AD3314F-A7A6-4BA4-8C02-274812FD0C6A}" srcId="{8847A203-4B35-42B9-9014-2207EFCA885B}" destId="{9F0BE87A-FDC9-415F-9C68-5217443CE1F2}" srcOrd="0" destOrd="0" parTransId="{0FD650E3-CE20-478A-9F6B-B5F1E8435043}" sibTransId="{4778A870-1803-4CC3-9CA1-401FC51978B0}"/>
    <dgm:cxn modelId="{4479DA4F-3EC8-4B29-A62B-94239FBC6325}" type="presOf" srcId="{627F5EE3-99CE-48CA-9DC6-61E4BBD3F591}" destId="{BAC1D6FC-03A8-40ED-8F47-669A92477E91}" srcOrd="0" destOrd="0" presId="urn:microsoft.com/office/officeart/2005/8/layout/radial1"/>
    <dgm:cxn modelId="{7E16DB55-82C6-4D55-A282-4346A2C94D60}" type="presOf" srcId="{800D81A9-40F5-4F0F-82DE-4610D258994F}" destId="{8CCFC284-1F95-44A3-81C3-E531A4694931}" srcOrd="0" destOrd="0" presId="urn:microsoft.com/office/officeart/2005/8/layout/radial1"/>
    <dgm:cxn modelId="{A49C9158-A1BA-498B-855E-A9E89A6B32B1}" type="presOf" srcId="{99DEF4CA-F93E-4C7C-83AC-A645FD31B6B2}" destId="{3E7ED4A4-C6A3-4F17-BB41-8428FF304598}" srcOrd="1" destOrd="0" presId="urn:microsoft.com/office/officeart/2005/8/layout/radial1"/>
    <dgm:cxn modelId="{E656269A-A3E3-4BD7-BDB4-53CA0553DD5A}" type="presOf" srcId="{9F0BE87A-FDC9-415F-9C68-5217443CE1F2}" destId="{6EF3625D-955D-42F9-82F5-490B82E0BD70}" srcOrd="0" destOrd="0" presId="urn:microsoft.com/office/officeart/2005/8/layout/radial1"/>
    <dgm:cxn modelId="{5CDF9A9A-DFA6-414A-9E7B-D3AC675BEA44}" type="presOf" srcId="{8785BA24-C925-45A3-9328-797E66F52E39}" destId="{267F37A3-AA5E-440E-A065-BCDB7C27E67C}" srcOrd="0" destOrd="0" presId="urn:microsoft.com/office/officeart/2005/8/layout/radial1"/>
    <dgm:cxn modelId="{429866B4-FC7E-4574-B7EC-1D45F52B039F}" type="presOf" srcId="{99DEF4CA-F93E-4C7C-83AC-A645FD31B6B2}" destId="{98FDA9DD-8CD5-45AA-B17A-B98763C1ACB5}" srcOrd="0" destOrd="0" presId="urn:microsoft.com/office/officeart/2005/8/layout/radial1"/>
    <dgm:cxn modelId="{851EC3B8-D02F-46DF-8DF7-F4C6C807EB73}" type="presOf" srcId="{8847A203-4B35-42B9-9014-2207EFCA885B}" destId="{7B800B71-3BBE-44F9-835D-EED039EB52BF}" srcOrd="0" destOrd="0" presId="urn:microsoft.com/office/officeart/2005/8/layout/radial1"/>
    <dgm:cxn modelId="{B0CD70BE-FD6A-42C0-BCAD-FAF0F7A0ABFE}" type="presOf" srcId="{FD147C6D-0A7A-4620-AC7C-8648A92B3E6D}" destId="{168869D6-F859-42AE-9EC7-6D254D5873AA}" srcOrd="1" destOrd="0" presId="urn:microsoft.com/office/officeart/2005/8/layout/radial1"/>
    <dgm:cxn modelId="{08CA75BE-FD7B-433F-8DAE-B25D1B2371B5}" type="presOf" srcId="{F8DBCFD5-EDF9-4488-BFA1-0A6F81914995}" destId="{8D2E8944-A9A8-4FA4-9645-5EE1EFEF2E6F}" srcOrd="0" destOrd="0" presId="urn:microsoft.com/office/officeart/2005/8/layout/radial1"/>
    <dgm:cxn modelId="{50EA1CCC-4FEF-4DE9-AE59-678E60137F14}" type="presOf" srcId="{217C140E-69F6-4A13-98D0-57802C7C9528}" destId="{54C4EF7F-A6C7-4EDF-AC7D-B8762AE7B4D8}" srcOrd="0" destOrd="0" presId="urn:microsoft.com/office/officeart/2005/8/layout/radial1"/>
    <dgm:cxn modelId="{3A9B11D4-7B07-490C-84DC-B0B8F0EBD6BF}" type="presOf" srcId="{F5FBA202-E963-4125-A278-1D5CF2664E2C}" destId="{CC4A431D-F587-4E05-9CDF-DE6C3DA0A52E}" srcOrd="0" destOrd="0" presId="urn:microsoft.com/office/officeart/2005/8/layout/radial1"/>
    <dgm:cxn modelId="{CE8235E1-79EE-4714-915B-441653A8ABC6}" srcId="{8847A203-4B35-42B9-9014-2207EFCA885B}" destId="{800D81A9-40F5-4F0F-82DE-4610D258994F}" srcOrd="4" destOrd="0" parTransId="{99DEF4CA-F93E-4C7C-83AC-A645FD31B6B2}" sibTransId="{507C7800-D104-4032-A44B-64AAA2819C7D}"/>
    <dgm:cxn modelId="{28657FEB-3727-453E-845A-AC58A75CDA2E}" type="presOf" srcId="{0FD650E3-CE20-478A-9F6B-B5F1E8435043}" destId="{4A9965CD-393D-4566-AFED-FB77BEF9230E}" srcOrd="0" destOrd="0" presId="urn:microsoft.com/office/officeart/2005/8/layout/radial1"/>
    <dgm:cxn modelId="{29BEEBF1-0998-49BE-8FE4-4F5F447219EA}" srcId="{8847A203-4B35-42B9-9014-2207EFCA885B}" destId="{F8DBCFD5-EDF9-4488-BFA1-0A6F81914995}" srcOrd="3" destOrd="0" parTransId="{FD147C6D-0A7A-4620-AC7C-8648A92B3E6D}" sibTransId="{202A7458-71CD-4954-AED7-E16D6F4E9DC5}"/>
    <dgm:cxn modelId="{8E59DDF6-72DA-49C2-98AB-E288FC215245}" type="presOf" srcId="{8785BA24-C925-45A3-9328-797E66F52E39}" destId="{48152E5A-14B1-41B2-B730-EC978ADFC393}" srcOrd="1" destOrd="0" presId="urn:microsoft.com/office/officeart/2005/8/layout/radial1"/>
    <dgm:cxn modelId="{C8A7D019-7269-4D43-A979-B868AEF03F08}" type="presParOf" srcId="{54C4EF7F-A6C7-4EDF-AC7D-B8762AE7B4D8}" destId="{7B800B71-3BBE-44F9-835D-EED039EB52BF}" srcOrd="0" destOrd="0" presId="urn:microsoft.com/office/officeart/2005/8/layout/radial1"/>
    <dgm:cxn modelId="{3F1A70F0-00A1-4D89-9D8C-D3D5CD3422A9}" type="presParOf" srcId="{54C4EF7F-A6C7-4EDF-AC7D-B8762AE7B4D8}" destId="{4A9965CD-393D-4566-AFED-FB77BEF9230E}" srcOrd="1" destOrd="0" presId="urn:microsoft.com/office/officeart/2005/8/layout/radial1"/>
    <dgm:cxn modelId="{CA4B6139-0004-4066-AFCD-8F9966B056A5}" type="presParOf" srcId="{4A9965CD-393D-4566-AFED-FB77BEF9230E}" destId="{C8A4A350-F63E-45A0-B581-9DDEF5BFDF01}" srcOrd="0" destOrd="0" presId="urn:microsoft.com/office/officeart/2005/8/layout/radial1"/>
    <dgm:cxn modelId="{6AB6A3ED-0432-4206-99CA-073681CDBE5F}" type="presParOf" srcId="{54C4EF7F-A6C7-4EDF-AC7D-B8762AE7B4D8}" destId="{6EF3625D-955D-42F9-82F5-490B82E0BD70}" srcOrd="2" destOrd="0" presId="urn:microsoft.com/office/officeart/2005/8/layout/radial1"/>
    <dgm:cxn modelId="{9B234B60-D9E5-4888-B08D-A81B224B5C68}" type="presParOf" srcId="{54C4EF7F-A6C7-4EDF-AC7D-B8762AE7B4D8}" destId="{267F37A3-AA5E-440E-A065-BCDB7C27E67C}" srcOrd="3" destOrd="0" presId="urn:microsoft.com/office/officeart/2005/8/layout/radial1"/>
    <dgm:cxn modelId="{5105E445-45BB-49EF-AB95-616E263D8246}" type="presParOf" srcId="{267F37A3-AA5E-440E-A065-BCDB7C27E67C}" destId="{48152E5A-14B1-41B2-B730-EC978ADFC393}" srcOrd="0" destOrd="0" presId="urn:microsoft.com/office/officeart/2005/8/layout/radial1"/>
    <dgm:cxn modelId="{5731CC88-1417-4F4F-B1F6-7A323F435443}" type="presParOf" srcId="{54C4EF7F-A6C7-4EDF-AC7D-B8762AE7B4D8}" destId="{BAC1D6FC-03A8-40ED-8F47-669A92477E91}" srcOrd="4" destOrd="0" presId="urn:microsoft.com/office/officeart/2005/8/layout/radial1"/>
    <dgm:cxn modelId="{59FB27EB-9D7F-4DBA-9455-ECDD07026AAE}" type="presParOf" srcId="{54C4EF7F-A6C7-4EDF-AC7D-B8762AE7B4D8}" destId="{CC4A431D-F587-4E05-9CDF-DE6C3DA0A52E}" srcOrd="5" destOrd="0" presId="urn:microsoft.com/office/officeart/2005/8/layout/radial1"/>
    <dgm:cxn modelId="{D0694E46-4358-4967-B4EC-D4B30EA44B94}" type="presParOf" srcId="{CC4A431D-F587-4E05-9CDF-DE6C3DA0A52E}" destId="{BDA7EADC-195D-4017-97A0-D16F7F6D4C9A}" srcOrd="0" destOrd="0" presId="urn:microsoft.com/office/officeart/2005/8/layout/radial1"/>
    <dgm:cxn modelId="{CAFADACA-578A-4600-ADE0-30B6DAE5246F}" type="presParOf" srcId="{54C4EF7F-A6C7-4EDF-AC7D-B8762AE7B4D8}" destId="{F7983565-4F2B-44AC-9175-DC0B8C35C872}" srcOrd="6" destOrd="0" presId="urn:microsoft.com/office/officeart/2005/8/layout/radial1"/>
    <dgm:cxn modelId="{E9B57EFC-BFC1-46FE-B630-196F0618C313}" type="presParOf" srcId="{54C4EF7F-A6C7-4EDF-AC7D-B8762AE7B4D8}" destId="{B2017051-374A-4AA7-911D-FD3FD6E4FD06}" srcOrd="7" destOrd="0" presId="urn:microsoft.com/office/officeart/2005/8/layout/radial1"/>
    <dgm:cxn modelId="{8C826852-010A-4E9A-AEE0-E1B5822D8807}" type="presParOf" srcId="{B2017051-374A-4AA7-911D-FD3FD6E4FD06}" destId="{168869D6-F859-42AE-9EC7-6D254D5873AA}" srcOrd="0" destOrd="0" presId="urn:microsoft.com/office/officeart/2005/8/layout/radial1"/>
    <dgm:cxn modelId="{C49C7FD1-19F1-4AF9-B6D9-E7DA79A1393B}" type="presParOf" srcId="{54C4EF7F-A6C7-4EDF-AC7D-B8762AE7B4D8}" destId="{8D2E8944-A9A8-4FA4-9645-5EE1EFEF2E6F}" srcOrd="8" destOrd="0" presId="urn:microsoft.com/office/officeart/2005/8/layout/radial1"/>
    <dgm:cxn modelId="{01FDA148-7AAC-4219-ABEC-8D12487E9A0D}" type="presParOf" srcId="{54C4EF7F-A6C7-4EDF-AC7D-B8762AE7B4D8}" destId="{98FDA9DD-8CD5-45AA-B17A-B98763C1ACB5}" srcOrd="9" destOrd="0" presId="urn:microsoft.com/office/officeart/2005/8/layout/radial1"/>
    <dgm:cxn modelId="{57548940-F9AC-4A4B-A371-65066E96C1F3}" type="presParOf" srcId="{98FDA9DD-8CD5-45AA-B17A-B98763C1ACB5}" destId="{3E7ED4A4-C6A3-4F17-BB41-8428FF304598}" srcOrd="0" destOrd="0" presId="urn:microsoft.com/office/officeart/2005/8/layout/radial1"/>
    <dgm:cxn modelId="{3973AC34-7AE2-49E4-82D1-D36D00441005}" type="presParOf" srcId="{54C4EF7F-A6C7-4EDF-AC7D-B8762AE7B4D8}" destId="{8CCFC284-1F95-44A3-81C3-E531A4694931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4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17C140E-69F6-4A13-98D0-57802C7C9528}" type="doc">
      <dgm:prSet loTypeId="urn:microsoft.com/office/officeart/2005/8/layout/orgChart1" loCatId="hierarchy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CA"/>
        </a:p>
      </dgm:t>
    </dgm:pt>
    <dgm:pt modelId="{8847A203-4B35-42B9-9014-2207EFCA885B}">
      <dgm:prSet phldrT="[Text]"/>
      <dgm:spPr/>
      <dgm:t>
        <a:bodyPr/>
        <a:lstStyle/>
        <a:p>
          <a:r>
            <a:rPr lang="en-CA" dirty="0"/>
            <a:t>Owner</a:t>
          </a:r>
        </a:p>
      </dgm:t>
    </dgm:pt>
    <dgm:pt modelId="{5D5A13FD-8B27-4C69-A9B4-DF22754D087A}" type="parTrans" cxnId="{65137D0D-0996-4753-AD70-4502CBF4D907}">
      <dgm:prSet/>
      <dgm:spPr/>
      <dgm:t>
        <a:bodyPr/>
        <a:lstStyle/>
        <a:p>
          <a:endParaRPr lang="en-CA"/>
        </a:p>
      </dgm:t>
    </dgm:pt>
    <dgm:pt modelId="{FC4BD1C2-351A-4EE5-9726-1836BBFD9F08}" type="sibTrans" cxnId="{65137D0D-0996-4753-AD70-4502CBF4D907}">
      <dgm:prSet/>
      <dgm:spPr/>
      <dgm:t>
        <a:bodyPr/>
        <a:lstStyle/>
        <a:p>
          <a:endParaRPr lang="en-CA"/>
        </a:p>
      </dgm:t>
    </dgm:pt>
    <dgm:pt modelId="{9F0BE87A-FDC9-415F-9C68-5217443CE1F2}">
      <dgm:prSet phldrT="[Text]"/>
      <dgm:spPr/>
      <dgm:t>
        <a:bodyPr/>
        <a:lstStyle/>
        <a:p>
          <a:r>
            <a:rPr lang="en-CA" dirty="0"/>
            <a:t>Designer</a:t>
          </a:r>
        </a:p>
      </dgm:t>
    </dgm:pt>
    <dgm:pt modelId="{0FD650E3-CE20-478A-9F6B-B5F1E8435043}" type="parTrans" cxnId="{4AD3314F-A7A6-4BA4-8C02-274812FD0C6A}">
      <dgm:prSet/>
      <dgm:spPr/>
      <dgm:t>
        <a:bodyPr/>
        <a:lstStyle/>
        <a:p>
          <a:endParaRPr lang="en-CA"/>
        </a:p>
      </dgm:t>
    </dgm:pt>
    <dgm:pt modelId="{4778A870-1803-4CC3-9CA1-401FC51978B0}" type="sibTrans" cxnId="{4AD3314F-A7A6-4BA4-8C02-274812FD0C6A}">
      <dgm:prSet/>
      <dgm:spPr/>
      <dgm:t>
        <a:bodyPr/>
        <a:lstStyle/>
        <a:p>
          <a:endParaRPr lang="en-CA"/>
        </a:p>
      </dgm:t>
    </dgm:pt>
    <dgm:pt modelId="{627F5EE3-99CE-48CA-9DC6-61E4BBD3F591}">
      <dgm:prSet phldrT="[Text]"/>
      <dgm:spPr/>
      <dgm:t>
        <a:bodyPr/>
        <a:lstStyle/>
        <a:p>
          <a:r>
            <a:rPr lang="en-CA" dirty="0"/>
            <a:t>Contractor</a:t>
          </a:r>
        </a:p>
      </dgm:t>
    </dgm:pt>
    <dgm:pt modelId="{8785BA24-C925-45A3-9328-797E66F52E39}" type="parTrans" cxnId="{A5188960-6B74-440E-875B-953EA1F0A9E4}">
      <dgm:prSet/>
      <dgm:spPr/>
      <dgm:t>
        <a:bodyPr/>
        <a:lstStyle/>
        <a:p>
          <a:endParaRPr lang="en-CA"/>
        </a:p>
      </dgm:t>
    </dgm:pt>
    <dgm:pt modelId="{BF8C045A-7BDC-447B-B06F-338A9C619821}" type="sibTrans" cxnId="{A5188960-6B74-440E-875B-953EA1F0A9E4}">
      <dgm:prSet/>
      <dgm:spPr/>
      <dgm:t>
        <a:bodyPr/>
        <a:lstStyle/>
        <a:p>
          <a:endParaRPr lang="en-CA"/>
        </a:p>
      </dgm:t>
    </dgm:pt>
    <dgm:pt modelId="{BC7F17A6-DCC5-4547-B1E0-52E5317D2E17}" type="pres">
      <dgm:prSet presAssocID="{217C140E-69F6-4A13-98D0-57802C7C952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2024754-16ED-4137-9E94-23FA5C9CC7B2}" type="pres">
      <dgm:prSet presAssocID="{8847A203-4B35-42B9-9014-2207EFCA885B}" presName="hierRoot1" presStyleCnt="0">
        <dgm:presLayoutVars>
          <dgm:hierBranch val="init"/>
        </dgm:presLayoutVars>
      </dgm:prSet>
      <dgm:spPr/>
    </dgm:pt>
    <dgm:pt modelId="{692F27FE-E6EE-438E-BFA9-F5C51FBFC44B}" type="pres">
      <dgm:prSet presAssocID="{8847A203-4B35-42B9-9014-2207EFCA885B}" presName="rootComposite1" presStyleCnt="0"/>
      <dgm:spPr/>
    </dgm:pt>
    <dgm:pt modelId="{AA79128D-C5B0-43AA-8A09-F8CB092D3D49}" type="pres">
      <dgm:prSet presAssocID="{8847A203-4B35-42B9-9014-2207EFCA885B}" presName="rootText1" presStyleLbl="node0" presStyleIdx="0" presStyleCnt="1">
        <dgm:presLayoutVars>
          <dgm:chPref val="3"/>
        </dgm:presLayoutVars>
      </dgm:prSet>
      <dgm:spPr/>
    </dgm:pt>
    <dgm:pt modelId="{D2232196-CE66-48BD-BFEF-8FA82DE84AA6}" type="pres">
      <dgm:prSet presAssocID="{8847A203-4B35-42B9-9014-2207EFCA885B}" presName="rootConnector1" presStyleLbl="node1" presStyleIdx="0" presStyleCnt="0"/>
      <dgm:spPr/>
    </dgm:pt>
    <dgm:pt modelId="{200491E2-0DB7-40B4-95D4-9037FB73E16A}" type="pres">
      <dgm:prSet presAssocID="{8847A203-4B35-42B9-9014-2207EFCA885B}" presName="hierChild2" presStyleCnt="0"/>
      <dgm:spPr/>
    </dgm:pt>
    <dgm:pt modelId="{288C6D73-70F9-404F-9765-0C491876BA74}" type="pres">
      <dgm:prSet presAssocID="{0FD650E3-CE20-478A-9F6B-B5F1E8435043}" presName="Name37" presStyleLbl="parChTrans1D2" presStyleIdx="0" presStyleCnt="2"/>
      <dgm:spPr/>
    </dgm:pt>
    <dgm:pt modelId="{80309828-AE1E-4FEC-97B5-B74405C3EDDF}" type="pres">
      <dgm:prSet presAssocID="{9F0BE87A-FDC9-415F-9C68-5217443CE1F2}" presName="hierRoot2" presStyleCnt="0">
        <dgm:presLayoutVars>
          <dgm:hierBranch val="init"/>
        </dgm:presLayoutVars>
      </dgm:prSet>
      <dgm:spPr/>
    </dgm:pt>
    <dgm:pt modelId="{3DE1CAFA-5578-4A16-8502-0CEA7CF284C9}" type="pres">
      <dgm:prSet presAssocID="{9F0BE87A-FDC9-415F-9C68-5217443CE1F2}" presName="rootComposite" presStyleCnt="0"/>
      <dgm:spPr/>
    </dgm:pt>
    <dgm:pt modelId="{F80E788A-29BD-4469-8262-63805462ABAC}" type="pres">
      <dgm:prSet presAssocID="{9F0BE87A-FDC9-415F-9C68-5217443CE1F2}" presName="rootText" presStyleLbl="node2" presStyleIdx="0" presStyleCnt="2">
        <dgm:presLayoutVars>
          <dgm:chPref val="3"/>
        </dgm:presLayoutVars>
      </dgm:prSet>
      <dgm:spPr/>
    </dgm:pt>
    <dgm:pt modelId="{21F6D01A-98E8-4FDA-A6D0-C1572B57D297}" type="pres">
      <dgm:prSet presAssocID="{9F0BE87A-FDC9-415F-9C68-5217443CE1F2}" presName="rootConnector" presStyleLbl="node2" presStyleIdx="0" presStyleCnt="2"/>
      <dgm:spPr/>
    </dgm:pt>
    <dgm:pt modelId="{61D92051-66B3-4CFD-8095-BF2DCA2573CE}" type="pres">
      <dgm:prSet presAssocID="{9F0BE87A-FDC9-415F-9C68-5217443CE1F2}" presName="hierChild4" presStyleCnt="0"/>
      <dgm:spPr/>
    </dgm:pt>
    <dgm:pt modelId="{27A7A933-8A7F-42EE-85D3-D929322C267B}" type="pres">
      <dgm:prSet presAssocID="{9F0BE87A-FDC9-415F-9C68-5217443CE1F2}" presName="hierChild5" presStyleCnt="0"/>
      <dgm:spPr/>
    </dgm:pt>
    <dgm:pt modelId="{59A2505E-33C2-4B27-BBDB-A21DCBDFBBBE}" type="pres">
      <dgm:prSet presAssocID="{8785BA24-C925-45A3-9328-797E66F52E39}" presName="Name37" presStyleLbl="parChTrans1D2" presStyleIdx="1" presStyleCnt="2"/>
      <dgm:spPr/>
    </dgm:pt>
    <dgm:pt modelId="{3D2EA248-8CE6-4204-AE01-A8069CBFE4DA}" type="pres">
      <dgm:prSet presAssocID="{627F5EE3-99CE-48CA-9DC6-61E4BBD3F591}" presName="hierRoot2" presStyleCnt="0">
        <dgm:presLayoutVars>
          <dgm:hierBranch val="init"/>
        </dgm:presLayoutVars>
      </dgm:prSet>
      <dgm:spPr/>
    </dgm:pt>
    <dgm:pt modelId="{1998E5A8-C941-46BD-8D3F-B206A5FB7F4A}" type="pres">
      <dgm:prSet presAssocID="{627F5EE3-99CE-48CA-9DC6-61E4BBD3F591}" presName="rootComposite" presStyleCnt="0"/>
      <dgm:spPr/>
    </dgm:pt>
    <dgm:pt modelId="{D10EA6C4-F0E3-40FE-AA0B-6F5E6002706D}" type="pres">
      <dgm:prSet presAssocID="{627F5EE3-99CE-48CA-9DC6-61E4BBD3F591}" presName="rootText" presStyleLbl="node2" presStyleIdx="1" presStyleCnt="2">
        <dgm:presLayoutVars>
          <dgm:chPref val="3"/>
        </dgm:presLayoutVars>
      </dgm:prSet>
      <dgm:spPr/>
    </dgm:pt>
    <dgm:pt modelId="{9307D22A-F4EC-4CC3-AEC4-F217493C01BF}" type="pres">
      <dgm:prSet presAssocID="{627F5EE3-99CE-48CA-9DC6-61E4BBD3F591}" presName="rootConnector" presStyleLbl="node2" presStyleIdx="1" presStyleCnt="2"/>
      <dgm:spPr/>
    </dgm:pt>
    <dgm:pt modelId="{698E6322-2235-4D44-9F8B-31C497E30046}" type="pres">
      <dgm:prSet presAssocID="{627F5EE3-99CE-48CA-9DC6-61E4BBD3F591}" presName="hierChild4" presStyleCnt="0"/>
      <dgm:spPr/>
    </dgm:pt>
    <dgm:pt modelId="{2AC32DCB-BA22-4942-A4BA-003FF208C230}" type="pres">
      <dgm:prSet presAssocID="{627F5EE3-99CE-48CA-9DC6-61E4BBD3F591}" presName="hierChild5" presStyleCnt="0"/>
      <dgm:spPr/>
    </dgm:pt>
    <dgm:pt modelId="{06FD3FBB-D6D1-4806-B724-6C0120A86F9B}" type="pres">
      <dgm:prSet presAssocID="{8847A203-4B35-42B9-9014-2207EFCA885B}" presName="hierChild3" presStyleCnt="0"/>
      <dgm:spPr/>
    </dgm:pt>
  </dgm:ptLst>
  <dgm:cxnLst>
    <dgm:cxn modelId="{65137D0D-0996-4753-AD70-4502CBF4D907}" srcId="{217C140E-69F6-4A13-98D0-57802C7C9528}" destId="{8847A203-4B35-42B9-9014-2207EFCA885B}" srcOrd="0" destOrd="0" parTransId="{5D5A13FD-8B27-4C69-A9B4-DF22754D087A}" sibTransId="{FC4BD1C2-351A-4EE5-9726-1836BBFD9F08}"/>
    <dgm:cxn modelId="{A5188960-6B74-440E-875B-953EA1F0A9E4}" srcId="{8847A203-4B35-42B9-9014-2207EFCA885B}" destId="{627F5EE3-99CE-48CA-9DC6-61E4BBD3F591}" srcOrd="1" destOrd="0" parTransId="{8785BA24-C925-45A3-9328-797E66F52E39}" sibTransId="{BF8C045A-7BDC-447B-B06F-338A9C619821}"/>
    <dgm:cxn modelId="{4AD3314F-A7A6-4BA4-8C02-274812FD0C6A}" srcId="{8847A203-4B35-42B9-9014-2207EFCA885B}" destId="{9F0BE87A-FDC9-415F-9C68-5217443CE1F2}" srcOrd="0" destOrd="0" parTransId="{0FD650E3-CE20-478A-9F6B-B5F1E8435043}" sibTransId="{4778A870-1803-4CC3-9CA1-401FC51978B0}"/>
    <dgm:cxn modelId="{F9553370-A098-4B64-B219-AEEA02F58238}" type="presOf" srcId="{0FD650E3-CE20-478A-9F6B-B5F1E8435043}" destId="{288C6D73-70F9-404F-9765-0C491876BA74}" srcOrd="0" destOrd="0" presId="urn:microsoft.com/office/officeart/2005/8/layout/orgChart1"/>
    <dgm:cxn modelId="{E8F89E7A-6760-454C-8C17-986F68346B28}" type="presOf" srcId="{9F0BE87A-FDC9-415F-9C68-5217443CE1F2}" destId="{21F6D01A-98E8-4FDA-A6D0-C1572B57D297}" srcOrd="1" destOrd="0" presId="urn:microsoft.com/office/officeart/2005/8/layout/orgChart1"/>
    <dgm:cxn modelId="{0FB8167C-F11E-45F0-82A2-463BEC1587EE}" type="presOf" srcId="{8847A203-4B35-42B9-9014-2207EFCA885B}" destId="{D2232196-CE66-48BD-BFEF-8FA82DE84AA6}" srcOrd="1" destOrd="0" presId="urn:microsoft.com/office/officeart/2005/8/layout/orgChart1"/>
    <dgm:cxn modelId="{0F46728D-4ED8-4FFD-B933-47A9C814371A}" type="presOf" srcId="{8847A203-4B35-42B9-9014-2207EFCA885B}" destId="{AA79128D-C5B0-43AA-8A09-F8CB092D3D49}" srcOrd="0" destOrd="0" presId="urn:microsoft.com/office/officeart/2005/8/layout/orgChart1"/>
    <dgm:cxn modelId="{3DA0F08D-7C6B-4260-BBBD-B35494A3AFF8}" type="presOf" srcId="{8785BA24-C925-45A3-9328-797E66F52E39}" destId="{59A2505E-33C2-4B27-BBDB-A21DCBDFBBBE}" srcOrd="0" destOrd="0" presId="urn:microsoft.com/office/officeart/2005/8/layout/orgChart1"/>
    <dgm:cxn modelId="{5CA9D79A-F177-44D8-B5A3-7476449BF57D}" type="presOf" srcId="{217C140E-69F6-4A13-98D0-57802C7C9528}" destId="{BC7F17A6-DCC5-4547-B1E0-52E5317D2E17}" srcOrd="0" destOrd="0" presId="urn:microsoft.com/office/officeart/2005/8/layout/orgChart1"/>
    <dgm:cxn modelId="{D14A4FC3-FE0C-41EC-9F75-2E340AB35811}" type="presOf" srcId="{627F5EE3-99CE-48CA-9DC6-61E4BBD3F591}" destId="{D10EA6C4-F0E3-40FE-AA0B-6F5E6002706D}" srcOrd="0" destOrd="0" presId="urn:microsoft.com/office/officeart/2005/8/layout/orgChart1"/>
    <dgm:cxn modelId="{0D83D8E6-0142-4E24-8FF0-B89D36A04D9A}" type="presOf" srcId="{627F5EE3-99CE-48CA-9DC6-61E4BBD3F591}" destId="{9307D22A-F4EC-4CC3-AEC4-F217493C01BF}" srcOrd="1" destOrd="0" presId="urn:microsoft.com/office/officeart/2005/8/layout/orgChart1"/>
    <dgm:cxn modelId="{390EA4ED-FBFC-4EF5-A37F-9B36E10F682D}" type="presOf" srcId="{9F0BE87A-FDC9-415F-9C68-5217443CE1F2}" destId="{F80E788A-29BD-4469-8262-63805462ABAC}" srcOrd="0" destOrd="0" presId="urn:microsoft.com/office/officeart/2005/8/layout/orgChart1"/>
    <dgm:cxn modelId="{2983AC4D-90C1-43E9-9DE2-403C7CE208B3}" type="presParOf" srcId="{BC7F17A6-DCC5-4547-B1E0-52E5317D2E17}" destId="{F2024754-16ED-4137-9E94-23FA5C9CC7B2}" srcOrd="0" destOrd="0" presId="urn:microsoft.com/office/officeart/2005/8/layout/orgChart1"/>
    <dgm:cxn modelId="{B691B04A-F32B-4EEA-AE28-9B4873DC2F32}" type="presParOf" srcId="{F2024754-16ED-4137-9E94-23FA5C9CC7B2}" destId="{692F27FE-E6EE-438E-BFA9-F5C51FBFC44B}" srcOrd="0" destOrd="0" presId="urn:microsoft.com/office/officeart/2005/8/layout/orgChart1"/>
    <dgm:cxn modelId="{557EF2B2-E130-40B9-9096-99FCE7C03E10}" type="presParOf" srcId="{692F27FE-E6EE-438E-BFA9-F5C51FBFC44B}" destId="{AA79128D-C5B0-43AA-8A09-F8CB092D3D49}" srcOrd="0" destOrd="0" presId="urn:microsoft.com/office/officeart/2005/8/layout/orgChart1"/>
    <dgm:cxn modelId="{489BC465-1E5C-4C27-B241-7828CBE84EC4}" type="presParOf" srcId="{692F27FE-E6EE-438E-BFA9-F5C51FBFC44B}" destId="{D2232196-CE66-48BD-BFEF-8FA82DE84AA6}" srcOrd="1" destOrd="0" presId="urn:microsoft.com/office/officeart/2005/8/layout/orgChart1"/>
    <dgm:cxn modelId="{0876609C-D95C-4E22-8533-94CE6449B869}" type="presParOf" srcId="{F2024754-16ED-4137-9E94-23FA5C9CC7B2}" destId="{200491E2-0DB7-40B4-95D4-9037FB73E16A}" srcOrd="1" destOrd="0" presId="urn:microsoft.com/office/officeart/2005/8/layout/orgChart1"/>
    <dgm:cxn modelId="{DA333630-C60D-4382-A5F8-216ACA8E323B}" type="presParOf" srcId="{200491E2-0DB7-40B4-95D4-9037FB73E16A}" destId="{288C6D73-70F9-404F-9765-0C491876BA74}" srcOrd="0" destOrd="0" presId="urn:microsoft.com/office/officeart/2005/8/layout/orgChart1"/>
    <dgm:cxn modelId="{D53164B1-6BBB-4EE7-8DE5-812F6B9E0C31}" type="presParOf" srcId="{200491E2-0DB7-40B4-95D4-9037FB73E16A}" destId="{80309828-AE1E-4FEC-97B5-B74405C3EDDF}" srcOrd="1" destOrd="0" presId="urn:microsoft.com/office/officeart/2005/8/layout/orgChart1"/>
    <dgm:cxn modelId="{49909A81-B2C2-454A-9758-DC7AA48BFFD8}" type="presParOf" srcId="{80309828-AE1E-4FEC-97B5-B74405C3EDDF}" destId="{3DE1CAFA-5578-4A16-8502-0CEA7CF284C9}" srcOrd="0" destOrd="0" presId="urn:microsoft.com/office/officeart/2005/8/layout/orgChart1"/>
    <dgm:cxn modelId="{660A254F-F8DD-4713-940D-B75C816DE61A}" type="presParOf" srcId="{3DE1CAFA-5578-4A16-8502-0CEA7CF284C9}" destId="{F80E788A-29BD-4469-8262-63805462ABAC}" srcOrd="0" destOrd="0" presId="urn:microsoft.com/office/officeart/2005/8/layout/orgChart1"/>
    <dgm:cxn modelId="{BD7656AA-592B-443B-94B8-E7DB93B04529}" type="presParOf" srcId="{3DE1CAFA-5578-4A16-8502-0CEA7CF284C9}" destId="{21F6D01A-98E8-4FDA-A6D0-C1572B57D297}" srcOrd="1" destOrd="0" presId="urn:microsoft.com/office/officeart/2005/8/layout/orgChart1"/>
    <dgm:cxn modelId="{E9CDB590-E97A-4FCF-82E7-60972EEBF078}" type="presParOf" srcId="{80309828-AE1E-4FEC-97B5-B74405C3EDDF}" destId="{61D92051-66B3-4CFD-8095-BF2DCA2573CE}" srcOrd="1" destOrd="0" presId="urn:microsoft.com/office/officeart/2005/8/layout/orgChart1"/>
    <dgm:cxn modelId="{24CF41D0-A27A-4899-B02A-A44AAD72359B}" type="presParOf" srcId="{80309828-AE1E-4FEC-97B5-B74405C3EDDF}" destId="{27A7A933-8A7F-42EE-85D3-D929322C267B}" srcOrd="2" destOrd="0" presId="urn:microsoft.com/office/officeart/2005/8/layout/orgChart1"/>
    <dgm:cxn modelId="{1F594AF1-A33D-4D9B-BB10-7611ED81462F}" type="presParOf" srcId="{200491E2-0DB7-40B4-95D4-9037FB73E16A}" destId="{59A2505E-33C2-4B27-BBDB-A21DCBDFBBBE}" srcOrd="2" destOrd="0" presId="urn:microsoft.com/office/officeart/2005/8/layout/orgChart1"/>
    <dgm:cxn modelId="{752C0D7A-39C0-434F-9411-B9A8D9D9F4C0}" type="presParOf" srcId="{200491E2-0DB7-40B4-95D4-9037FB73E16A}" destId="{3D2EA248-8CE6-4204-AE01-A8069CBFE4DA}" srcOrd="3" destOrd="0" presId="urn:microsoft.com/office/officeart/2005/8/layout/orgChart1"/>
    <dgm:cxn modelId="{2810F67E-A59E-47F0-8A05-FF7296035D8B}" type="presParOf" srcId="{3D2EA248-8CE6-4204-AE01-A8069CBFE4DA}" destId="{1998E5A8-C941-46BD-8D3F-B206A5FB7F4A}" srcOrd="0" destOrd="0" presId="urn:microsoft.com/office/officeart/2005/8/layout/orgChart1"/>
    <dgm:cxn modelId="{03DFA2E0-5CD8-475C-9861-96687A4CE89B}" type="presParOf" srcId="{1998E5A8-C941-46BD-8D3F-B206A5FB7F4A}" destId="{D10EA6C4-F0E3-40FE-AA0B-6F5E6002706D}" srcOrd="0" destOrd="0" presId="urn:microsoft.com/office/officeart/2005/8/layout/orgChart1"/>
    <dgm:cxn modelId="{DE91E97E-60EA-4A7E-8017-7FE58A79E3FA}" type="presParOf" srcId="{1998E5A8-C941-46BD-8D3F-B206A5FB7F4A}" destId="{9307D22A-F4EC-4CC3-AEC4-F217493C01BF}" srcOrd="1" destOrd="0" presId="urn:microsoft.com/office/officeart/2005/8/layout/orgChart1"/>
    <dgm:cxn modelId="{815AA3F9-42CA-4D3F-9D0C-3A1B4AA842E4}" type="presParOf" srcId="{3D2EA248-8CE6-4204-AE01-A8069CBFE4DA}" destId="{698E6322-2235-4D44-9F8B-31C497E30046}" srcOrd="1" destOrd="0" presId="urn:microsoft.com/office/officeart/2005/8/layout/orgChart1"/>
    <dgm:cxn modelId="{ABC70022-7C3C-44DE-89CC-486C2CED5CF8}" type="presParOf" srcId="{3D2EA248-8CE6-4204-AE01-A8069CBFE4DA}" destId="{2AC32DCB-BA22-4942-A4BA-003FF208C230}" srcOrd="2" destOrd="0" presId="urn:microsoft.com/office/officeart/2005/8/layout/orgChart1"/>
    <dgm:cxn modelId="{FAF51F41-A239-4EA6-8FBF-610DCDD296C0}" type="presParOf" srcId="{F2024754-16ED-4137-9E94-23FA5C9CC7B2}" destId="{06FD3FBB-D6D1-4806-B724-6C0120A86F9B}" srcOrd="2" destOrd="0" presId="urn:microsoft.com/office/officeart/2005/8/layout/orgChart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5BAE9F0-0153-47CC-80C5-58E73F101ED4}" type="doc">
      <dgm:prSet loTypeId="urn:microsoft.com/office/officeart/2005/8/layout/h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CA"/>
        </a:p>
      </dgm:t>
    </dgm:pt>
    <dgm:pt modelId="{3225F091-31B5-4156-817F-5E7F58412AA4}">
      <dgm:prSet phldrT="[Text]"/>
      <dgm:spPr/>
      <dgm:t>
        <a:bodyPr/>
        <a:lstStyle/>
        <a:p>
          <a:r>
            <a:rPr lang="en-CA" dirty="0"/>
            <a:t>Schedule</a:t>
          </a:r>
        </a:p>
      </dgm:t>
    </dgm:pt>
    <dgm:pt modelId="{C0E8B62D-132F-4366-95C1-88606F93768C}" type="parTrans" cxnId="{0E6099BE-90B0-437D-861E-9D0944DF531A}">
      <dgm:prSet/>
      <dgm:spPr/>
      <dgm:t>
        <a:bodyPr/>
        <a:lstStyle/>
        <a:p>
          <a:endParaRPr lang="en-CA"/>
        </a:p>
      </dgm:t>
    </dgm:pt>
    <dgm:pt modelId="{15C39BBA-3C4A-47E0-AA08-2F6536E02A54}" type="sibTrans" cxnId="{0E6099BE-90B0-437D-861E-9D0944DF531A}">
      <dgm:prSet/>
      <dgm:spPr/>
      <dgm:t>
        <a:bodyPr/>
        <a:lstStyle/>
        <a:p>
          <a:endParaRPr lang="en-CA"/>
        </a:p>
      </dgm:t>
    </dgm:pt>
    <dgm:pt modelId="{22D34AA7-7EFF-4D8B-92C7-AA3A774D646C}">
      <dgm:prSet phldrT="[Text]"/>
      <dgm:spPr/>
      <dgm:t>
        <a:bodyPr/>
        <a:lstStyle/>
        <a:p>
          <a:r>
            <a:rPr lang="en-CA" dirty="0"/>
            <a:t>Typically longer duration</a:t>
          </a:r>
        </a:p>
      </dgm:t>
    </dgm:pt>
    <dgm:pt modelId="{75866E17-F423-4A0E-B6B3-4F0975D0C573}" type="parTrans" cxnId="{1C79454C-E372-4A7D-8B16-FCF14C900684}">
      <dgm:prSet/>
      <dgm:spPr/>
      <dgm:t>
        <a:bodyPr/>
        <a:lstStyle/>
        <a:p>
          <a:endParaRPr lang="en-CA"/>
        </a:p>
      </dgm:t>
    </dgm:pt>
    <dgm:pt modelId="{B8BDC7B4-81C2-43CB-AFB5-539F4F943A12}" type="sibTrans" cxnId="{1C79454C-E372-4A7D-8B16-FCF14C900684}">
      <dgm:prSet/>
      <dgm:spPr/>
      <dgm:t>
        <a:bodyPr/>
        <a:lstStyle/>
        <a:p>
          <a:endParaRPr lang="en-CA"/>
        </a:p>
      </dgm:t>
    </dgm:pt>
    <dgm:pt modelId="{42F4EA87-CDE9-4382-8116-6B959815CCD1}">
      <dgm:prSet phldrT="[Text]"/>
      <dgm:spPr/>
      <dgm:t>
        <a:bodyPr/>
        <a:lstStyle/>
        <a:p>
          <a:r>
            <a:rPr lang="en-CA" dirty="0"/>
            <a:t>Linear sequence (no overlap)</a:t>
          </a:r>
        </a:p>
      </dgm:t>
    </dgm:pt>
    <dgm:pt modelId="{B51F81C0-28AD-4863-8DB7-0EE36E78F928}" type="parTrans" cxnId="{2BF8DF51-2135-4B41-8913-BC08F0292B7C}">
      <dgm:prSet/>
      <dgm:spPr/>
      <dgm:t>
        <a:bodyPr/>
        <a:lstStyle/>
        <a:p>
          <a:endParaRPr lang="en-CA"/>
        </a:p>
      </dgm:t>
    </dgm:pt>
    <dgm:pt modelId="{D7F9EF56-2149-4528-ABF9-7EB97183D580}" type="sibTrans" cxnId="{2BF8DF51-2135-4B41-8913-BC08F0292B7C}">
      <dgm:prSet/>
      <dgm:spPr/>
      <dgm:t>
        <a:bodyPr/>
        <a:lstStyle/>
        <a:p>
          <a:endParaRPr lang="en-CA"/>
        </a:p>
      </dgm:t>
    </dgm:pt>
    <dgm:pt modelId="{2AAACA3F-BCA3-42D4-97EC-FE002C4D22B7}">
      <dgm:prSet phldrT="[Text]"/>
      <dgm:spPr/>
      <dgm:t>
        <a:bodyPr/>
        <a:lstStyle/>
        <a:p>
          <a:r>
            <a:rPr lang="en-CA" dirty="0"/>
            <a:t>Cost</a:t>
          </a:r>
        </a:p>
      </dgm:t>
    </dgm:pt>
    <dgm:pt modelId="{7100A97B-0CE3-4384-A851-3D22EBB7CFE4}" type="parTrans" cxnId="{5A22F7C0-4A9D-4E60-967E-81B00DED97D4}">
      <dgm:prSet/>
      <dgm:spPr/>
      <dgm:t>
        <a:bodyPr/>
        <a:lstStyle/>
        <a:p>
          <a:endParaRPr lang="en-CA"/>
        </a:p>
      </dgm:t>
    </dgm:pt>
    <dgm:pt modelId="{2403CA05-CA80-44AD-8B02-DC191CC13438}" type="sibTrans" cxnId="{5A22F7C0-4A9D-4E60-967E-81B00DED97D4}">
      <dgm:prSet/>
      <dgm:spPr/>
      <dgm:t>
        <a:bodyPr/>
        <a:lstStyle/>
        <a:p>
          <a:endParaRPr lang="en-CA"/>
        </a:p>
      </dgm:t>
    </dgm:pt>
    <dgm:pt modelId="{4CAF6648-44CE-454A-B137-2044BF670C31}">
      <dgm:prSet phldrT="[Text]"/>
      <dgm:spPr/>
      <dgm:t>
        <a:bodyPr/>
        <a:lstStyle/>
        <a:p>
          <a:r>
            <a:rPr lang="en-CA" dirty="0"/>
            <a:t>Lower initial construction cost (competitive bidding)</a:t>
          </a:r>
        </a:p>
      </dgm:t>
    </dgm:pt>
    <dgm:pt modelId="{5EBC2E71-C27C-4070-81FF-06A8B421311E}" type="parTrans" cxnId="{216A066D-6B5C-4C9E-BF79-CE52EE7A7B11}">
      <dgm:prSet/>
      <dgm:spPr/>
      <dgm:t>
        <a:bodyPr/>
        <a:lstStyle/>
        <a:p>
          <a:endParaRPr lang="en-CA"/>
        </a:p>
      </dgm:t>
    </dgm:pt>
    <dgm:pt modelId="{FB61A3EF-FE3F-43DE-8DAB-D9A9EE81D7FF}" type="sibTrans" cxnId="{216A066D-6B5C-4C9E-BF79-CE52EE7A7B11}">
      <dgm:prSet/>
      <dgm:spPr/>
      <dgm:t>
        <a:bodyPr/>
        <a:lstStyle/>
        <a:p>
          <a:endParaRPr lang="en-CA"/>
        </a:p>
      </dgm:t>
    </dgm:pt>
    <dgm:pt modelId="{76CA5834-A319-463C-AE75-556E3704972E}">
      <dgm:prSet phldrT="[Text]"/>
      <dgm:spPr/>
      <dgm:t>
        <a:bodyPr/>
        <a:lstStyle/>
        <a:p>
          <a:r>
            <a:rPr lang="en-CA" dirty="0"/>
            <a:t>Low level of confidence of initial cost estimate (design phase)</a:t>
          </a:r>
        </a:p>
      </dgm:t>
    </dgm:pt>
    <dgm:pt modelId="{3BB17EC7-7A35-4F13-8973-9DC590601939}" type="parTrans" cxnId="{BF3476E3-980F-4662-AA0F-3392A637902E}">
      <dgm:prSet/>
      <dgm:spPr/>
      <dgm:t>
        <a:bodyPr/>
        <a:lstStyle/>
        <a:p>
          <a:endParaRPr lang="en-CA"/>
        </a:p>
      </dgm:t>
    </dgm:pt>
    <dgm:pt modelId="{99C0FEFF-A3E7-41DC-9DD7-78520C66D757}" type="sibTrans" cxnId="{BF3476E3-980F-4662-AA0F-3392A637902E}">
      <dgm:prSet/>
      <dgm:spPr/>
      <dgm:t>
        <a:bodyPr/>
        <a:lstStyle/>
        <a:p>
          <a:endParaRPr lang="en-CA"/>
        </a:p>
      </dgm:t>
    </dgm:pt>
    <dgm:pt modelId="{6F62C995-CFB1-45F3-AD5F-DCF9B649C7A1}">
      <dgm:prSet phldrT="[Text]"/>
      <dgm:spPr/>
      <dgm:t>
        <a:bodyPr/>
        <a:lstStyle/>
        <a:p>
          <a:r>
            <a:rPr lang="en-CA" dirty="0"/>
            <a:t>Quality</a:t>
          </a:r>
        </a:p>
      </dgm:t>
    </dgm:pt>
    <dgm:pt modelId="{7FAF56FB-94C2-428A-A52D-2F3154667F8F}" type="parTrans" cxnId="{B3AF997E-FA28-4653-A277-8D9E1D923CCA}">
      <dgm:prSet/>
      <dgm:spPr/>
      <dgm:t>
        <a:bodyPr/>
        <a:lstStyle/>
        <a:p>
          <a:endParaRPr lang="en-CA"/>
        </a:p>
      </dgm:t>
    </dgm:pt>
    <dgm:pt modelId="{61946E6C-BF46-4BB2-857D-EDA2EC9E791B}" type="sibTrans" cxnId="{B3AF997E-FA28-4653-A277-8D9E1D923CCA}">
      <dgm:prSet/>
      <dgm:spPr/>
      <dgm:t>
        <a:bodyPr/>
        <a:lstStyle/>
        <a:p>
          <a:endParaRPr lang="en-CA"/>
        </a:p>
      </dgm:t>
    </dgm:pt>
    <dgm:pt modelId="{DBAA7397-6507-49E6-A61F-0A3DE1BB3C71}">
      <dgm:prSet phldrT="[Text]"/>
      <dgm:spPr/>
      <dgm:t>
        <a:bodyPr/>
        <a:lstStyle/>
        <a:p>
          <a:r>
            <a:rPr lang="en-CA" dirty="0"/>
            <a:t>End-product typically meets Owner’s initial requirements</a:t>
          </a:r>
        </a:p>
      </dgm:t>
    </dgm:pt>
    <dgm:pt modelId="{ED1840D4-EB7A-455F-8623-7DA4DB9A71BD}" type="parTrans" cxnId="{DECCC500-EBB1-4AE1-B809-DAC37C18AE92}">
      <dgm:prSet/>
      <dgm:spPr/>
      <dgm:t>
        <a:bodyPr/>
        <a:lstStyle/>
        <a:p>
          <a:endParaRPr lang="en-CA"/>
        </a:p>
      </dgm:t>
    </dgm:pt>
    <dgm:pt modelId="{1829F852-F731-4DDB-8318-79DADE606F01}" type="sibTrans" cxnId="{DECCC500-EBB1-4AE1-B809-DAC37C18AE92}">
      <dgm:prSet/>
      <dgm:spPr/>
      <dgm:t>
        <a:bodyPr/>
        <a:lstStyle/>
        <a:p>
          <a:endParaRPr lang="en-CA"/>
        </a:p>
      </dgm:t>
    </dgm:pt>
    <dgm:pt modelId="{8B03DD50-E062-4A20-A7FA-D7FB8CA1F3F0}">
      <dgm:prSet phldrT="[Text]"/>
      <dgm:spPr/>
      <dgm:t>
        <a:bodyPr/>
        <a:lstStyle/>
        <a:p>
          <a:r>
            <a:rPr lang="en-CA" dirty="0"/>
            <a:t>Contractor aware of quality required at time of bid</a:t>
          </a:r>
        </a:p>
      </dgm:t>
    </dgm:pt>
    <dgm:pt modelId="{2B6945D4-9C8C-417C-8841-4D937ADB710C}" type="parTrans" cxnId="{FECEE071-142C-4110-B127-714031F05AD4}">
      <dgm:prSet/>
      <dgm:spPr/>
      <dgm:t>
        <a:bodyPr/>
        <a:lstStyle/>
        <a:p>
          <a:endParaRPr lang="en-CA"/>
        </a:p>
      </dgm:t>
    </dgm:pt>
    <dgm:pt modelId="{ADDB5DA8-FB3E-4753-999A-CAA24174644A}" type="sibTrans" cxnId="{FECEE071-142C-4110-B127-714031F05AD4}">
      <dgm:prSet/>
      <dgm:spPr/>
      <dgm:t>
        <a:bodyPr/>
        <a:lstStyle/>
        <a:p>
          <a:endParaRPr lang="en-CA"/>
        </a:p>
      </dgm:t>
    </dgm:pt>
    <dgm:pt modelId="{BE79DD2B-D645-48F1-9154-1072480C02D8}">
      <dgm:prSet phldrT="[Text]"/>
      <dgm:spPr/>
      <dgm:t>
        <a:bodyPr/>
        <a:lstStyle/>
        <a:p>
          <a:r>
            <a:rPr lang="en-CA" dirty="0"/>
            <a:t>Schedule typically more reliable (but quality of design documents often negates advantage)</a:t>
          </a:r>
        </a:p>
      </dgm:t>
    </dgm:pt>
    <dgm:pt modelId="{37A991AD-CFD2-4B74-A237-56F79F110A86}" type="parTrans" cxnId="{3C7691FA-FB27-4654-B659-C2845E702328}">
      <dgm:prSet/>
      <dgm:spPr/>
      <dgm:t>
        <a:bodyPr/>
        <a:lstStyle/>
        <a:p>
          <a:endParaRPr lang="en-CA"/>
        </a:p>
      </dgm:t>
    </dgm:pt>
    <dgm:pt modelId="{C55B3BDF-33FD-4D22-A9FC-DF5BC9338ECF}" type="sibTrans" cxnId="{3C7691FA-FB27-4654-B659-C2845E702328}">
      <dgm:prSet/>
      <dgm:spPr/>
      <dgm:t>
        <a:bodyPr/>
        <a:lstStyle/>
        <a:p>
          <a:endParaRPr lang="en-CA"/>
        </a:p>
      </dgm:t>
    </dgm:pt>
    <dgm:pt modelId="{BC07F895-4C13-4AE6-A84A-6796C3D5A31B}">
      <dgm:prSet phldrT="[Text]"/>
      <dgm:spPr/>
      <dgm:t>
        <a:bodyPr/>
        <a:lstStyle/>
        <a:p>
          <a:r>
            <a:rPr lang="en-CA" dirty="0"/>
            <a:t>Construction cost known at bid</a:t>
          </a:r>
        </a:p>
      </dgm:t>
    </dgm:pt>
    <dgm:pt modelId="{C0C7CD07-0C29-4571-B69E-11C2FE2A169A}" type="parTrans" cxnId="{1684DF48-A13F-4ED9-918A-9C124AB84579}">
      <dgm:prSet/>
      <dgm:spPr/>
      <dgm:t>
        <a:bodyPr/>
        <a:lstStyle/>
        <a:p>
          <a:endParaRPr lang="en-CA"/>
        </a:p>
      </dgm:t>
    </dgm:pt>
    <dgm:pt modelId="{EBF31597-BCE2-49AF-8007-36498243F580}" type="sibTrans" cxnId="{1684DF48-A13F-4ED9-918A-9C124AB84579}">
      <dgm:prSet/>
      <dgm:spPr/>
      <dgm:t>
        <a:bodyPr/>
        <a:lstStyle/>
        <a:p>
          <a:endParaRPr lang="en-CA"/>
        </a:p>
      </dgm:t>
    </dgm:pt>
    <dgm:pt modelId="{73C0B572-F402-4AD7-94F7-FEA547CA9286}">
      <dgm:prSet phldrT="[Text]"/>
      <dgm:spPr/>
      <dgm:t>
        <a:bodyPr/>
        <a:lstStyle/>
        <a:p>
          <a:r>
            <a:rPr lang="en-CA" dirty="0"/>
            <a:t>Difficult and costly to implement changes once construction begins</a:t>
          </a:r>
        </a:p>
      </dgm:t>
    </dgm:pt>
    <dgm:pt modelId="{20C1E4E4-C69A-4016-AD54-EF6560C0DB47}" type="parTrans" cxnId="{C744E6D9-475A-4331-B628-588AB6491C8F}">
      <dgm:prSet/>
      <dgm:spPr/>
      <dgm:t>
        <a:bodyPr/>
        <a:lstStyle/>
        <a:p>
          <a:endParaRPr lang="en-CA"/>
        </a:p>
      </dgm:t>
    </dgm:pt>
    <dgm:pt modelId="{E1280189-3351-4359-8871-B9AFA00105DC}" type="sibTrans" cxnId="{C744E6D9-475A-4331-B628-588AB6491C8F}">
      <dgm:prSet/>
      <dgm:spPr/>
      <dgm:t>
        <a:bodyPr/>
        <a:lstStyle/>
        <a:p>
          <a:endParaRPr lang="en-CA"/>
        </a:p>
      </dgm:t>
    </dgm:pt>
    <dgm:pt modelId="{DF678C87-A815-44B2-9CE4-55DFB2809C62}" type="pres">
      <dgm:prSet presAssocID="{55BAE9F0-0153-47CC-80C5-58E73F101ED4}" presName="Name0" presStyleCnt="0">
        <dgm:presLayoutVars>
          <dgm:dir/>
          <dgm:animLvl val="lvl"/>
          <dgm:resizeHandles val="exact"/>
        </dgm:presLayoutVars>
      </dgm:prSet>
      <dgm:spPr/>
    </dgm:pt>
    <dgm:pt modelId="{D19A9BA4-E8C6-4353-90E1-CDF62B42B2A2}" type="pres">
      <dgm:prSet presAssocID="{3225F091-31B5-4156-817F-5E7F58412AA4}" presName="composite" presStyleCnt="0"/>
      <dgm:spPr/>
    </dgm:pt>
    <dgm:pt modelId="{3DD91113-4430-4A3C-9F7E-02B892F334C8}" type="pres">
      <dgm:prSet presAssocID="{3225F091-31B5-4156-817F-5E7F58412AA4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BF00723E-03B4-4D65-BBC0-A6075296DBF3}" type="pres">
      <dgm:prSet presAssocID="{3225F091-31B5-4156-817F-5E7F58412AA4}" presName="desTx" presStyleLbl="alignAccFollowNode1" presStyleIdx="0" presStyleCnt="3">
        <dgm:presLayoutVars>
          <dgm:bulletEnabled val="1"/>
        </dgm:presLayoutVars>
      </dgm:prSet>
      <dgm:spPr/>
    </dgm:pt>
    <dgm:pt modelId="{416A873A-C471-4FEA-8B8C-B1E844FA7624}" type="pres">
      <dgm:prSet presAssocID="{15C39BBA-3C4A-47E0-AA08-2F6536E02A54}" presName="space" presStyleCnt="0"/>
      <dgm:spPr/>
    </dgm:pt>
    <dgm:pt modelId="{FAE4E4E4-35EA-4904-9279-1170F990FA21}" type="pres">
      <dgm:prSet presAssocID="{2AAACA3F-BCA3-42D4-97EC-FE002C4D22B7}" presName="composite" presStyleCnt="0"/>
      <dgm:spPr/>
    </dgm:pt>
    <dgm:pt modelId="{89F92F6E-46F2-41B3-A1FF-4EB84F668E68}" type="pres">
      <dgm:prSet presAssocID="{2AAACA3F-BCA3-42D4-97EC-FE002C4D22B7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0B038DEE-62B0-4038-B188-5F8EB8BEE30F}" type="pres">
      <dgm:prSet presAssocID="{2AAACA3F-BCA3-42D4-97EC-FE002C4D22B7}" presName="desTx" presStyleLbl="alignAccFollowNode1" presStyleIdx="1" presStyleCnt="3" custLinFactNeighborX="-83" custLinFactNeighborY="-130">
        <dgm:presLayoutVars>
          <dgm:bulletEnabled val="1"/>
        </dgm:presLayoutVars>
      </dgm:prSet>
      <dgm:spPr/>
    </dgm:pt>
    <dgm:pt modelId="{1DD2D6FA-A60E-453D-8194-5DD0503314B4}" type="pres">
      <dgm:prSet presAssocID="{2403CA05-CA80-44AD-8B02-DC191CC13438}" presName="space" presStyleCnt="0"/>
      <dgm:spPr/>
    </dgm:pt>
    <dgm:pt modelId="{B9610BEF-013A-4396-8552-2E2AB76124E3}" type="pres">
      <dgm:prSet presAssocID="{6F62C995-CFB1-45F3-AD5F-DCF9B649C7A1}" presName="composite" presStyleCnt="0"/>
      <dgm:spPr/>
    </dgm:pt>
    <dgm:pt modelId="{46725330-0CEF-49F6-A591-12E75A327F1F}" type="pres">
      <dgm:prSet presAssocID="{6F62C995-CFB1-45F3-AD5F-DCF9B649C7A1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FA140F4E-868E-426D-94BA-96D6F67CC4BD}" type="pres">
      <dgm:prSet presAssocID="{6F62C995-CFB1-45F3-AD5F-DCF9B649C7A1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DECCC500-EBB1-4AE1-B809-DAC37C18AE92}" srcId="{6F62C995-CFB1-45F3-AD5F-DCF9B649C7A1}" destId="{DBAA7397-6507-49E6-A61F-0A3DE1BB3C71}" srcOrd="0" destOrd="0" parTransId="{ED1840D4-EB7A-455F-8623-7DA4DB9A71BD}" sibTransId="{1829F852-F731-4DDB-8318-79DADE606F01}"/>
    <dgm:cxn modelId="{7D5B3903-6465-4224-B7C4-60DD0CEC4D48}" type="presOf" srcId="{55BAE9F0-0153-47CC-80C5-58E73F101ED4}" destId="{DF678C87-A815-44B2-9CE4-55DFB2809C62}" srcOrd="0" destOrd="0" presId="urn:microsoft.com/office/officeart/2005/8/layout/hList1"/>
    <dgm:cxn modelId="{414E8C14-5CB4-49FB-9A9C-4EE34996F550}" type="presOf" srcId="{DBAA7397-6507-49E6-A61F-0A3DE1BB3C71}" destId="{FA140F4E-868E-426D-94BA-96D6F67CC4BD}" srcOrd="0" destOrd="0" presId="urn:microsoft.com/office/officeart/2005/8/layout/hList1"/>
    <dgm:cxn modelId="{E22BC415-12C7-4166-A1CE-A9D6C72B1E44}" type="presOf" srcId="{2AAACA3F-BCA3-42D4-97EC-FE002C4D22B7}" destId="{89F92F6E-46F2-41B3-A1FF-4EB84F668E68}" srcOrd="0" destOrd="0" presId="urn:microsoft.com/office/officeart/2005/8/layout/hList1"/>
    <dgm:cxn modelId="{3CF2A419-A4F5-40A4-98BF-6A4323FC023D}" type="presOf" srcId="{22D34AA7-7EFF-4D8B-92C7-AA3A774D646C}" destId="{BF00723E-03B4-4D65-BBC0-A6075296DBF3}" srcOrd="0" destOrd="0" presId="urn:microsoft.com/office/officeart/2005/8/layout/hList1"/>
    <dgm:cxn modelId="{1684DF48-A13F-4ED9-918A-9C124AB84579}" srcId="{2AAACA3F-BCA3-42D4-97EC-FE002C4D22B7}" destId="{BC07F895-4C13-4AE6-A84A-6796C3D5A31B}" srcOrd="3" destOrd="0" parTransId="{C0C7CD07-0C29-4571-B69E-11C2FE2A169A}" sibTransId="{EBF31597-BCE2-49AF-8007-36498243F580}"/>
    <dgm:cxn modelId="{1C79454C-E372-4A7D-8B16-FCF14C900684}" srcId="{3225F091-31B5-4156-817F-5E7F58412AA4}" destId="{22D34AA7-7EFF-4D8B-92C7-AA3A774D646C}" srcOrd="0" destOrd="0" parTransId="{75866E17-F423-4A0E-B6B3-4F0975D0C573}" sibTransId="{B8BDC7B4-81C2-43CB-AFB5-539F4F943A12}"/>
    <dgm:cxn modelId="{216A066D-6B5C-4C9E-BF79-CE52EE7A7B11}" srcId="{2AAACA3F-BCA3-42D4-97EC-FE002C4D22B7}" destId="{4CAF6648-44CE-454A-B137-2044BF670C31}" srcOrd="0" destOrd="0" parTransId="{5EBC2E71-C27C-4070-81FF-06A8B421311E}" sibTransId="{FB61A3EF-FE3F-43DE-8DAB-D9A9EE81D7FF}"/>
    <dgm:cxn modelId="{2BF8DF51-2135-4B41-8913-BC08F0292B7C}" srcId="{3225F091-31B5-4156-817F-5E7F58412AA4}" destId="{42F4EA87-CDE9-4382-8116-6B959815CCD1}" srcOrd="1" destOrd="0" parTransId="{B51F81C0-28AD-4863-8DB7-0EE36E78F928}" sibTransId="{D7F9EF56-2149-4528-ABF9-7EB97183D580}"/>
    <dgm:cxn modelId="{FECEE071-142C-4110-B127-714031F05AD4}" srcId="{6F62C995-CFB1-45F3-AD5F-DCF9B649C7A1}" destId="{8B03DD50-E062-4A20-A7FA-D7FB8CA1F3F0}" srcOrd="1" destOrd="0" parTransId="{2B6945D4-9C8C-417C-8841-4D937ADB710C}" sibTransId="{ADDB5DA8-FB3E-4753-999A-CAA24174644A}"/>
    <dgm:cxn modelId="{0E503174-8B5D-44C1-A0A0-0AE59BD1DC98}" type="presOf" srcId="{3225F091-31B5-4156-817F-5E7F58412AA4}" destId="{3DD91113-4430-4A3C-9F7E-02B892F334C8}" srcOrd="0" destOrd="0" presId="urn:microsoft.com/office/officeart/2005/8/layout/hList1"/>
    <dgm:cxn modelId="{9E6B7874-5AAF-4972-9258-8BD44A6AF1EF}" type="presOf" srcId="{42F4EA87-CDE9-4382-8116-6B959815CCD1}" destId="{BF00723E-03B4-4D65-BBC0-A6075296DBF3}" srcOrd="0" destOrd="1" presId="urn:microsoft.com/office/officeart/2005/8/layout/hList1"/>
    <dgm:cxn modelId="{FD977C75-49E0-43A3-B2FF-EB3846BD932D}" type="presOf" srcId="{6F62C995-CFB1-45F3-AD5F-DCF9B649C7A1}" destId="{46725330-0CEF-49F6-A591-12E75A327F1F}" srcOrd="0" destOrd="0" presId="urn:microsoft.com/office/officeart/2005/8/layout/hList1"/>
    <dgm:cxn modelId="{EE07265A-322B-4B71-B2D7-814DCB519B36}" type="presOf" srcId="{BC07F895-4C13-4AE6-A84A-6796C3D5A31B}" destId="{0B038DEE-62B0-4038-B188-5F8EB8BEE30F}" srcOrd="0" destOrd="3" presId="urn:microsoft.com/office/officeart/2005/8/layout/hList1"/>
    <dgm:cxn modelId="{B3AF997E-FA28-4653-A277-8D9E1D923CCA}" srcId="{55BAE9F0-0153-47CC-80C5-58E73F101ED4}" destId="{6F62C995-CFB1-45F3-AD5F-DCF9B649C7A1}" srcOrd="2" destOrd="0" parTransId="{7FAF56FB-94C2-428A-A52D-2F3154667F8F}" sibTransId="{61946E6C-BF46-4BB2-857D-EDA2EC9E791B}"/>
    <dgm:cxn modelId="{697F0E80-B543-46C1-AD2A-4D9D793F25AF}" type="presOf" srcId="{4CAF6648-44CE-454A-B137-2044BF670C31}" destId="{0B038DEE-62B0-4038-B188-5F8EB8BEE30F}" srcOrd="0" destOrd="0" presId="urn:microsoft.com/office/officeart/2005/8/layout/hList1"/>
    <dgm:cxn modelId="{16286DAF-FB49-4A55-BC21-39D8E319A30B}" type="presOf" srcId="{73C0B572-F402-4AD7-94F7-FEA547CA9286}" destId="{0B038DEE-62B0-4038-B188-5F8EB8BEE30F}" srcOrd="0" destOrd="1" presId="urn:microsoft.com/office/officeart/2005/8/layout/hList1"/>
    <dgm:cxn modelId="{0E6099BE-90B0-437D-861E-9D0944DF531A}" srcId="{55BAE9F0-0153-47CC-80C5-58E73F101ED4}" destId="{3225F091-31B5-4156-817F-5E7F58412AA4}" srcOrd="0" destOrd="0" parTransId="{C0E8B62D-132F-4366-95C1-88606F93768C}" sibTransId="{15C39BBA-3C4A-47E0-AA08-2F6536E02A54}"/>
    <dgm:cxn modelId="{5A22F7C0-4A9D-4E60-967E-81B00DED97D4}" srcId="{55BAE9F0-0153-47CC-80C5-58E73F101ED4}" destId="{2AAACA3F-BCA3-42D4-97EC-FE002C4D22B7}" srcOrd="1" destOrd="0" parTransId="{7100A97B-0CE3-4384-A851-3D22EBB7CFE4}" sibTransId="{2403CA05-CA80-44AD-8B02-DC191CC13438}"/>
    <dgm:cxn modelId="{C744E6D9-475A-4331-B628-588AB6491C8F}" srcId="{2AAACA3F-BCA3-42D4-97EC-FE002C4D22B7}" destId="{73C0B572-F402-4AD7-94F7-FEA547CA9286}" srcOrd="1" destOrd="0" parTransId="{20C1E4E4-C69A-4016-AD54-EF6560C0DB47}" sibTransId="{E1280189-3351-4359-8871-B9AFA00105DC}"/>
    <dgm:cxn modelId="{C78C8BDD-E89E-44A9-973E-980E1F7894E3}" type="presOf" srcId="{BE79DD2B-D645-48F1-9154-1072480C02D8}" destId="{BF00723E-03B4-4D65-BBC0-A6075296DBF3}" srcOrd="0" destOrd="2" presId="urn:microsoft.com/office/officeart/2005/8/layout/hList1"/>
    <dgm:cxn modelId="{BF3476E3-980F-4662-AA0F-3392A637902E}" srcId="{2AAACA3F-BCA3-42D4-97EC-FE002C4D22B7}" destId="{76CA5834-A319-463C-AE75-556E3704972E}" srcOrd="2" destOrd="0" parTransId="{3BB17EC7-7A35-4F13-8973-9DC590601939}" sibTransId="{99C0FEFF-A3E7-41DC-9DD7-78520C66D757}"/>
    <dgm:cxn modelId="{581192E8-0B98-4F77-81D2-176F4A73FE7C}" type="presOf" srcId="{76CA5834-A319-463C-AE75-556E3704972E}" destId="{0B038DEE-62B0-4038-B188-5F8EB8BEE30F}" srcOrd="0" destOrd="2" presId="urn:microsoft.com/office/officeart/2005/8/layout/hList1"/>
    <dgm:cxn modelId="{3C7691FA-FB27-4654-B659-C2845E702328}" srcId="{3225F091-31B5-4156-817F-5E7F58412AA4}" destId="{BE79DD2B-D645-48F1-9154-1072480C02D8}" srcOrd="2" destOrd="0" parTransId="{37A991AD-CFD2-4B74-A237-56F79F110A86}" sibTransId="{C55B3BDF-33FD-4D22-A9FC-DF5BC9338ECF}"/>
    <dgm:cxn modelId="{CEDC34FF-C262-45EB-A00F-D4E114415531}" type="presOf" srcId="{8B03DD50-E062-4A20-A7FA-D7FB8CA1F3F0}" destId="{FA140F4E-868E-426D-94BA-96D6F67CC4BD}" srcOrd="0" destOrd="1" presId="urn:microsoft.com/office/officeart/2005/8/layout/hList1"/>
    <dgm:cxn modelId="{B011F39A-6D00-42B9-9F0C-6F61968459B0}" type="presParOf" srcId="{DF678C87-A815-44B2-9CE4-55DFB2809C62}" destId="{D19A9BA4-E8C6-4353-90E1-CDF62B42B2A2}" srcOrd="0" destOrd="0" presId="urn:microsoft.com/office/officeart/2005/8/layout/hList1"/>
    <dgm:cxn modelId="{C71626F2-FA49-4FF2-9822-C3C3D0072F30}" type="presParOf" srcId="{D19A9BA4-E8C6-4353-90E1-CDF62B42B2A2}" destId="{3DD91113-4430-4A3C-9F7E-02B892F334C8}" srcOrd="0" destOrd="0" presId="urn:microsoft.com/office/officeart/2005/8/layout/hList1"/>
    <dgm:cxn modelId="{57199D7D-4CEF-4046-8604-FAF380EE87CC}" type="presParOf" srcId="{D19A9BA4-E8C6-4353-90E1-CDF62B42B2A2}" destId="{BF00723E-03B4-4D65-BBC0-A6075296DBF3}" srcOrd="1" destOrd="0" presId="urn:microsoft.com/office/officeart/2005/8/layout/hList1"/>
    <dgm:cxn modelId="{C373B6A3-0109-42F8-A6BE-E2C9DF994E55}" type="presParOf" srcId="{DF678C87-A815-44B2-9CE4-55DFB2809C62}" destId="{416A873A-C471-4FEA-8B8C-B1E844FA7624}" srcOrd="1" destOrd="0" presId="urn:microsoft.com/office/officeart/2005/8/layout/hList1"/>
    <dgm:cxn modelId="{87EB6D3B-2DF5-4EE3-926E-36C262ED0561}" type="presParOf" srcId="{DF678C87-A815-44B2-9CE4-55DFB2809C62}" destId="{FAE4E4E4-35EA-4904-9279-1170F990FA21}" srcOrd="2" destOrd="0" presId="urn:microsoft.com/office/officeart/2005/8/layout/hList1"/>
    <dgm:cxn modelId="{80380C21-C85B-44B4-BFA4-703A984B4099}" type="presParOf" srcId="{FAE4E4E4-35EA-4904-9279-1170F990FA21}" destId="{89F92F6E-46F2-41B3-A1FF-4EB84F668E68}" srcOrd="0" destOrd="0" presId="urn:microsoft.com/office/officeart/2005/8/layout/hList1"/>
    <dgm:cxn modelId="{25D950E4-C1E5-4886-8F4E-E689680160D6}" type="presParOf" srcId="{FAE4E4E4-35EA-4904-9279-1170F990FA21}" destId="{0B038DEE-62B0-4038-B188-5F8EB8BEE30F}" srcOrd="1" destOrd="0" presId="urn:microsoft.com/office/officeart/2005/8/layout/hList1"/>
    <dgm:cxn modelId="{71094452-9310-46E6-8825-1601E0B6B50C}" type="presParOf" srcId="{DF678C87-A815-44B2-9CE4-55DFB2809C62}" destId="{1DD2D6FA-A60E-453D-8194-5DD0503314B4}" srcOrd="3" destOrd="0" presId="urn:microsoft.com/office/officeart/2005/8/layout/hList1"/>
    <dgm:cxn modelId="{18712313-45E0-48E6-ADAC-8C5EEFC1FACE}" type="presParOf" srcId="{DF678C87-A815-44B2-9CE4-55DFB2809C62}" destId="{B9610BEF-013A-4396-8552-2E2AB76124E3}" srcOrd="4" destOrd="0" presId="urn:microsoft.com/office/officeart/2005/8/layout/hList1"/>
    <dgm:cxn modelId="{4DAF4F5A-54FD-498E-8333-CB9ED7B31AAC}" type="presParOf" srcId="{B9610BEF-013A-4396-8552-2E2AB76124E3}" destId="{46725330-0CEF-49F6-A591-12E75A327F1F}" srcOrd="0" destOrd="0" presId="urn:microsoft.com/office/officeart/2005/8/layout/hList1"/>
    <dgm:cxn modelId="{DF4167DA-FB2B-47F4-8B43-C6DA893E548F}" type="presParOf" srcId="{B9610BEF-013A-4396-8552-2E2AB76124E3}" destId="{FA140F4E-868E-426D-94BA-96D6F67CC4B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17C140E-69F6-4A13-98D0-57802C7C9528}" type="doc">
      <dgm:prSet loTypeId="urn:microsoft.com/office/officeart/2005/8/layout/orgChart1" loCatId="hierarchy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CA"/>
        </a:p>
      </dgm:t>
    </dgm:pt>
    <dgm:pt modelId="{8847A203-4B35-42B9-9014-2207EFCA885B}">
      <dgm:prSet phldrT="[Text]"/>
      <dgm:spPr/>
      <dgm:t>
        <a:bodyPr/>
        <a:lstStyle/>
        <a:p>
          <a:r>
            <a:rPr lang="en-CA" dirty="0"/>
            <a:t>Owner</a:t>
          </a:r>
        </a:p>
      </dgm:t>
    </dgm:pt>
    <dgm:pt modelId="{5D5A13FD-8B27-4C69-A9B4-DF22754D087A}" type="parTrans" cxnId="{65137D0D-0996-4753-AD70-4502CBF4D907}">
      <dgm:prSet/>
      <dgm:spPr/>
      <dgm:t>
        <a:bodyPr/>
        <a:lstStyle/>
        <a:p>
          <a:endParaRPr lang="en-CA"/>
        </a:p>
      </dgm:t>
    </dgm:pt>
    <dgm:pt modelId="{FC4BD1C2-351A-4EE5-9726-1836BBFD9F08}" type="sibTrans" cxnId="{65137D0D-0996-4753-AD70-4502CBF4D907}">
      <dgm:prSet/>
      <dgm:spPr/>
      <dgm:t>
        <a:bodyPr/>
        <a:lstStyle/>
        <a:p>
          <a:endParaRPr lang="en-CA"/>
        </a:p>
      </dgm:t>
    </dgm:pt>
    <dgm:pt modelId="{9F0BE87A-FDC9-415F-9C68-5217443CE1F2}">
      <dgm:prSet phldrT="[Text]"/>
      <dgm:spPr/>
      <dgm:t>
        <a:bodyPr/>
        <a:lstStyle/>
        <a:p>
          <a:r>
            <a:rPr lang="en-CA" dirty="0"/>
            <a:t>Designer</a:t>
          </a:r>
        </a:p>
      </dgm:t>
    </dgm:pt>
    <dgm:pt modelId="{0FD650E3-CE20-478A-9F6B-B5F1E8435043}" type="parTrans" cxnId="{4AD3314F-A7A6-4BA4-8C02-274812FD0C6A}">
      <dgm:prSet/>
      <dgm:spPr/>
      <dgm:t>
        <a:bodyPr/>
        <a:lstStyle/>
        <a:p>
          <a:endParaRPr lang="en-CA"/>
        </a:p>
      </dgm:t>
    </dgm:pt>
    <dgm:pt modelId="{4778A870-1803-4CC3-9CA1-401FC51978B0}" type="sibTrans" cxnId="{4AD3314F-A7A6-4BA4-8C02-274812FD0C6A}">
      <dgm:prSet/>
      <dgm:spPr/>
      <dgm:t>
        <a:bodyPr/>
        <a:lstStyle/>
        <a:p>
          <a:endParaRPr lang="en-CA"/>
        </a:p>
      </dgm:t>
    </dgm:pt>
    <dgm:pt modelId="{627F5EE3-99CE-48CA-9DC6-61E4BBD3F591}">
      <dgm:prSet phldrT="[Text]"/>
      <dgm:spPr/>
      <dgm:t>
        <a:bodyPr/>
        <a:lstStyle/>
        <a:p>
          <a:r>
            <a:rPr lang="en-CA" dirty="0"/>
            <a:t>Contractor</a:t>
          </a:r>
        </a:p>
      </dgm:t>
    </dgm:pt>
    <dgm:pt modelId="{8785BA24-C925-45A3-9328-797E66F52E39}" type="parTrans" cxnId="{A5188960-6B74-440E-875B-953EA1F0A9E4}">
      <dgm:prSet/>
      <dgm:spPr/>
      <dgm:t>
        <a:bodyPr/>
        <a:lstStyle/>
        <a:p>
          <a:endParaRPr lang="en-CA"/>
        </a:p>
      </dgm:t>
    </dgm:pt>
    <dgm:pt modelId="{BF8C045A-7BDC-447B-B06F-338A9C619821}" type="sibTrans" cxnId="{A5188960-6B74-440E-875B-953EA1F0A9E4}">
      <dgm:prSet/>
      <dgm:spPr/>
      <dgm:t>
        <a:bodyPr/>
        <a:lstStyle/>
        <a:p>
          <a:endParaRPr lang="en-CA"/>
        </a:p>
      </dgm:t>
    </dgm:pt>
    <dgm:pt modelId="{BC7F17A6-DCC5-4547-B1E0-52E5317D2E17}" type="pres">
      <dgm:prSet presAssocID="{217C140E-69F6-4A13-98D0-57802C7C952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2024754-16ED-4137-9E94-23FA5C9CC7B2}" type="pres">
      <dgm:prSet presAssocID="{8847A203-4B35-42B9-9014-2207EFCA885B}" presName="hierRoot1" presStyleCnt="0">
        <dgm:presLayoutVars>
          <dgm:hierBranch val="init"/>
        </dgm:presLayoutVars>
      </dgm:prSet>
      <dgm:spPr/>
    </dgm:pt>
    <dgm:pt modelId="{692F27FE-E6EE-438E-BFA9-F5C51FBFC44B}" type="pres">
      <dgm:prSet presAssocID="{8847A203-4B35-42B9-9014-2207EFCA885B}" presName="rootComposite1" presStyleCnt="0"/>
      <dgm:spPr/>
    </dgm:pt>
    <dgm:pt modelId="{AA79128D-C5B0-43AA-8A09-F8CB092D3D49}" type="pres">
      <dgm:prSet presAssocID="{8847A203-4B35-42B9-9014-2207EFCA885B}" presName="rootText1" presStyleLbl="node0" presStyleIdx="0" presStyleCnt="1">
        <dgm:presLayoutVars>
          <dgm:chPref val="3"/>
        </dgm:presLayoutVars>
      </dgm:prSet>
      <dgm:spPr/>
    </dgm:pt>
    <dgm:pt modelId="{D2232196-CE66-48BD-BFEF-8FA82DE84AA6}" type="pres">
      <dgm:prSet presAssocID="{8847A203-4B35-42B9-9014-2207EFCA885B}" presName="rootConnector1" presStyleLbl="node1" presStyleIdx="0" presStyleCnt="0"/>
      <dgm:spPr/>
    </dgm:pt>
    <dgm:pt modelId="{200491E2-0DB7-40B4-95D4-9037FB73E16A}" type="pres">
      <dgm:prSet presAssocID="{8847A203-4B35-42B9-9014-2207EFCA885B}" presName="hierChild2" presStyleCnt="0"/>
      <dgm:spPr/>
    </dgm:pt>
    <dgm:pt modelId="{288C6D73-70F9-404F-9765-0C491876BA74}" type="pres">
      <dgm:prSet presAssocID="{0FD650E3-CE20-478A-9F6B-B5F1E8435043}" presName="Name37" presStyleLbl="parChTrans1D2" presStyleIdx="0" presStyleCnt="2"/>
      <dgm:spPr/>
    </dgm:pt>
    <dgm:pt modelId="{80309828-AE1E-4FEC-97B5-B74405C3EDDF}" type="pres">
      <dgm:prSet presAssocID="{9F0BE87A-FDC9-415F-9C68-5217443CE1F2}" presName="hierRoot2" presStyleCnt="0">
        <dgm:presLayoutVars>
          <dgm:hierBranch val="init"/>
        </dgm:presLayoutVars>
      </dgm:prSet>
      <dgm:spPr/>
    </dgm:pt>
    <dgm:pt modelId="{3DE1CAFA-5578-4A16-8502-0CEA7CF284C9}" type="pres">
      <dgm:prSet presAssocID="{9F0BE87A-FDC9-415F-9C68-5217443CE1F2}" presName="rootComposite" presStyleCnt="0"/>
      <dgm:spPr/>
    </dgm:pt>
    <dgm:pt modelId="{F80E788A-29BD-4469-8262-63805462ABAC}" type="pres">
      <dgm:prSet presAssocID="{9F0BE87A-FDC9-415F-9C68-5217443CE1F2}" presName="rootText" presStyleLbl="node2" presStyleIdx="0" presStyleCnt="2">
        <dgm:presLayoutVars>
          <dgm:chPref val="3"/>
        </dgm:presLayoutVars>
      </dgm:prSet>
      <dgm:spPr/>
    </dgm:pt>
    <dgm:pt modelId="{21F6D01A-98E8-4FDA-A6D0-C1572B57D297}" type="pres">
      <dgm:prSet presAssocID="{9F0BE87A-FDC9-415F-9C68-5217443CE1F2}" presName="rootConnector" presStyleLbl="node2" presStyleIdx="0" presStyleCnt="2"/>
      <dgm:spPr/>
    </dgm:pt>
    <dgm:pt modelId="{61D92051-66B3-4CFD-8095-BF2DCA2573CE}" type="pres">
      <dgm:prSet presAssocID="{9F0BE87A-FDC9-415F-9C68-5217443CE1F2}" presName="hierChild4" presStyleCnt="0"/>
      <dgm:spPr/>
    </dgm:pt>
    <dgm:pt modelId="{27A7A933-8A7F-42EE-85D3-D929322C267B}" type="pres">
      <dgm:prSet presAssocID="{9F0BE87A-FDC9-415F-9C68-5217443CE1F2}" presName="hierChild5" presStyleCnt="0"/>
      <dgm:spPr/>
    </dgm:pt>
    <dgm:pt modelId="{59A2505E-33C2-4B27-BBDB-A21DCBDFBBBE}" type="pres">
      <dgm:prSet presAssocID="{8785BA24-C925-45A3-9328-797E66F52E39}" presName="Name37" presStyleLbl="parChTrans1D2" presStyleIdx="1" presStyleCnt="2"/>
      <dgm:spPr/>
    </dgm:pt>
    <dgm:pt modelId="{3D2EA248-8CE6-4204-AE01-A8069CBFE4DA}" type="pres">
      <dgm:prSet presAssocID="{627F5EE3-99CE-48CA-9DC6-61E4BBD3F591}" presName="hierRoot2" presStyleCnt="0">
        <dgm:presLayoutVars>
          <dgm:hierBranch val="init"/>
        </dgm:presLayoutVars>
      </dgm:prSet>
      <dgm:spPr/>
    </dgm:pt>
    <dgm:pt modelId="{1998E5A8-C941-46BD-8D3F-B206A5FB7F4A}" type="pres">
      <dgm:prSet presAssocID="{627F5EE3-99CE-48CA-9DC6-61E4BBD3F591}" presName="rootComposite" presStyleCnt="0"/>
      <dgm:spPr/>
    </dgm:pt>
    <dgm:pt modelId="{D10EA6C4-F0E3-40FE-AA0B-6F5E6002706D}" type="pres">
      <dgm:prSet presAssocID="{627F5EE3-99CE-48CA-9DC6-61E4BBD3F591}" presName="rootText" presStyleLbl="node2" presStyleIdx="1" presStyleCnt="2">
        <dgm:presLayoutVars>
          <dgm:chPref val="3"/>
        </dgm:presLayoutVars>
      </dgm:prSet>
      <dgm:spPr/>
    </dgm:pt>
    <dgm:pt modelId="{9307D22A-F4EC-4CC3-AEC4-F217493C01BF}" type="pres">
      <dgm:prSet presAssocID="{627F5EE3-99CE-48CA-9DC6-61E4BBD3F591}" presName="rootConnector" presStyleLbl="node2" presStyleIdx="1" presStyleCnt="2"/>
      <dgm:spPr/>
    </dgm:pt>
    <dgm:pt modelId="{698E6322-2235-4D44-9F8B-31C497E30046}" type="pres">
      <dgm:prSet presAssocID="{627F5EE3-99CE-48CA-9DC6-61E4BBD3F591}" presName="hierChild4" presStyleCnt="0"/>
      <dgm:spPr/>
    </dgm:pt>
    <dgm:pt modelId="{2AC32DCB-BA22-4942-A4BA-003FF208C230}" type="pres">
      <dgm:prSet presAssocID="{627F5EE3-99CE-48CA-9DC6-61E4BBD3F591}" presName="hierChild5" presStyleCnt="0"/>
      <dgm:spPr/>
    </dgm:pt>
    <dgm:pt modelId="{06FD3FBB-D6D1-4806-B724-6C0120A86F9B}" type="pres">
      <dgm:prSet presAssocID="{8847A203-4B35-42B9-9014-2207EFCA885B}" presName="hierChild3" presStyleCnt="0"/>
      <dgm:spPr/>
    </dgm:pt>
  </dgm:ptLst>
  <dgm:cxnLst>
    <dgm:cxn modelId="{65137D0D-0996-4753-AD70-4502CBF4D907}" srcId="{217C140E-69F6-4A13-98D0-57802C7C9528}" destId="{8847A203-4B35-42B9-9014-2207EFCA885B}" srcOrd="0" destOrd="0" parTransId="{5D5A13FD-8B27-4C69-A9B4-DF22754D087A}" sibTransId="{FC4BD1C2-351A-4EE5-9726-1836BBFD9F08}"/>
    <dgm:cxn modelId="{A5188960-6B74-440E-875B-953EA1F0A9E4}" srcId="{8847A203-4B35-42B9-9014-2207EFCA885B}" destId="{627F5EE3-99CE-48CA-9DC6-61E4BBD3F591}" srcOrd="1" destOrd="0" parTransId="{8785BA24-C925-45A3-9328-797E66F52E39}" sibTransId="{BF8C045A-7BDC-447B-B06F-338A9C619821}"/>
    <dgm:cxn modelId="{4AD3314F-A7A6-4BA4-8C02-274812FD0C6A}" srcId="{8847A203-4B35-42B9-9014-2207EFCA885B}" destId="{9F0BE87A-FDC9-415F-9C68-5217443CE1F2}" srcOrd="0" destOrd="0" parTransId="{0FD650E3-CE20-478A-9F6B-B5F1E8435043}" sibTransId="{4778A870-1803-4CC3-9CA1-401FC51978B0}"/>
    <dgm:cxn modelId="{F9553370-A098-4B64-B219-AEEA02F58238}" type="presOf" srcId="{0FD650E3-CE20-478A-9F6B-B5F1E8435043}" destId="{288C6D73-70F9-404F-9765-0C491876BA74}" srcOrd="0" destOrd="0" presId="urn:microsoft.com/office/officeart/2005/8/layout/orgChart1"/>
    <dgm:cxn modelId="{E8F89E7A-6760-454C-8C17-986F68346B28}" type="presOf" srcId="{9F0BE87A-FDC9-415F-9C68-5217443CE1F2}" destId="{21F6D01A-98E8-4FDA-A6D0-C1572B57D297}" srcOrd="1" destOrd="0" presId="urn:microsoft.com/office/officeart/2005/8/layout/orgChart1"/>
    <dgm:cxn modelId="{0FB8167C-F11E-45F0-82A2-463BEC1587EE}" type="presOf" srcId="{8847A203-4B35-42B9-9014-2207EFCA885B}" destId="{D2232196-CE66-48BD-BFEF-8FA82DE84AA6}" srcOrd="1" destOrd="0" presId="urn:microsoft.com/office/officeart/2005/8/layout/orgChart1"/>
    <dgm:cxn modelId="{0F46728D-4ED8-4FFD-B933-47A9C814371A}" type="presOf" srcId="{8847A203-4B35-42B9-9014-2207EFCA885B}" destId="{AA79128D-C5B0-43AA-8A09-F8CB092D3D49}" srcOrd="0" destOrd="0" presId="urn:microsoft.com/office/officeart/2005/8/layout/orgChart1"/>
    <dgm:cxn modelId="{3DA0F08D-7C6B-4260-BBBD-B35494A3AFF8}" type="presOf" srcId="{8785BA24-C925-45A3-9328-797E66F52E39}" destId="{59A2505E-33C2-4B27-BBDB-A21DCBDFBBBE}" srcOrd="0" destOrd="0" presId="urn:microsoft.com/office/officeart/2005/8/layout/orgChart1"/>
    <dgm:cxn modelId="{5CA9D79A-F177-44D8-B5A3-7476449BF57D}" type="presOf" srcId="{217C140E-69F6-4A13-98D0-57802C7C9528}" destId="{BC7F17A6-DCC5-4547-B1E0-52E5317D2E17}" srcOrd="0" destOrd="0" presId="urn:microsoft.com/office/officeart/2005/8/layout/orgChart1"/>
    <dgm:cxn modelId="{D14A4FC3-FE0C-41EC-9F75-2E340AB35811}" type="presOf" srcId="{627F5EE3-99CE-48CA-9DC6-61E4BBD3F591}" destId="{D10EA6C4-F0E3-40FE-AA0B-6F5E6002706D}" srcOrd="0" destOrd="0" presId="urn:microsoft.com/office/officeart/2005/8/layout/orgChart1"/>
    <dgm:cxn modelId="{0D83D8E6-0142-4E24-8FF0-B89D36A04D9A}" type="presOf" srcId="{627F5EE3-99CE-48CA-9DC6-61E4BBD3F591}" destId="{9307D22A-F4EC-4CC3-AEC4-F217493C01BF}" srcOrd="1" destOrd="0" presId="urn:microsoft.com/office/officeart/2005/8/layout/orgChart1"/>
    <dgm:cxn modelId="{390EA4ED-FBFC-4EF5-A37F-9B36E10F682D}" type="presOf" srcId="{9F0BE87A-FDC9-415F-9C68-5217443CE1F2}" destId="{F80E788A-29BD-4469-8262-63805462ABAC}" srcOrd="0" destOrd="0" presId="urn:microsoft.com/office/officeart/2005/8/layout/orgChart1"/>
    <dgm:cxn modelId="{2983AC4D-90C1-43E9-9DE2-403C7CE208B3}" type="presParOf" srcId="{BC7F17A6-DCC5-4547-B1E0-52E5317D2E17}" destId="{F2024754-16ED-4137-9E94-23FA5C9CC7B2}" srcOrd="0" destOrd="0" presId="urn:microsoft.com/office/officeart/2005/8/layout/orgChart1"/>
    <dgm:cxn modelId="{B691B04A-F32B-4EEA-AE28-9B4873DC2F32}" type="presParOf" srcId="{F2024754-16ED-4137-9E94-23FA5C9CC7B2}" destId="{692F27FE-E6EE-438E-BFA9-F5C51FBFC44B}" srcOrd="0" destOrd="0" presId="urn:microsoft.com/office/officeart/2005/8/layout/orgChart1"/>
    <dgm:cxn modelId="{557EF2B2-E130-40B9-9096-99FCE7C03E10}" type="presParOf" srcId="{692F27FE-E6EE-438E-BFA9-F5C51FBFC44B}" destId="{AA79128D-C5B0-43AA-8A09-F8CB092D3D49}" srcOrd="0" destOrd="0" presId="urn:microsoft.com/office/officeart/2005/8/layout/orgChart1"/>
    <dgm:cxn modelId="{489BC465-1E5C-4C27-B241-7828CBE84EC4}" type="presParOf" srcId="{692F27FE-E6EE-438E-BFA9-F5C51FBFC44B}" destId="{D2232196-CE66-48BD-BFEF-8FA82DE84AA6}" srcOrd="1" destOrd="0" presId="urn:microsoft.com/office/officeart/2005/8/layout/orgChart1"/>
    <dgm:cxn modelId="{0876609C-D95C-4E22-8533-94CE6449B869}" type="presParOf" srcId="{F2024754-16ED-4137-9E94-23FA5C9CC7B2}" destId="{200491E2-0DB7-40B4-95D4-9037FB73E16A}" srcOrd="1" destOrd="0" presId="urn:microsoft.com/office/officeart/2005/8/layout/orgChart1"/>
    <dgm:cxn modelId="{DA333630-C60D-4382-A5F8-216ACA8E323B}" type="presParOf" srcId="{200491E2-0DB7-40B4-95D4-9037FB73E16A}" destId="{288C6D73-70F9-404F-9765-0C491876BA74}" srcOrd="0" destOrd="0" presId="urn:microsoft.com/office/officeart/2005/8/layout/orgChart1"/>
    <dgm:cxn modelId="{D53164B1-6BBB-4EE7-8DE5-812F6B9E0C31}" type="presParOf" srcId="{200491E2-0DB7-40B4-95D4-9037FB73E16A}" destId="{80309828-AE1E-4FEC-97B5-B74405C3EDDF}" srcOrd="1" destOrd="0" presId="urn:microsoft.com/office/officeart/2005/8/layout/orgChart1"/>
    <dgm:cxn modelId="{49909A81-B2C2-454A-9758-DC7AA48BFFD8}" type="presParOf" srcId="{80309828-AE1E-4FEC-97B5-B74405C3EDDF}" destId="{3DE1CAFA-5578-4A16-8502-0CEA7CF284C9}" srcOrd="0" destOrd="0" presId="urn:microsoft.com/office/officeart/2005/8/layout/orgChart1"/>
    <dgm:cxn modelId="{660A254F-F8DD-4713-940D-B75C816DE61A}" type="presParOf" srcId="{3DE1CAFA-5578-4A16-8502-0CEA7CF284C9}" destId="{F80E788A-29BD-4469-8262-63805462ABAC}" srcOrd="0" destOrd="0" presId="urn:microsoft.com/office/officeart/2005/8/layout/orgChart1"/>
    <dgm:cxn modelId="{BD7656AA-592B-443B-94B8-E7DB93B04529}" type="presParOf" srcId="{3DE1CAFA-5578-4A16-8502-0CEA7CF284C9}" destId="{21F6D01A-98E8-4FDA-A6D0-C1572B57D297}" srcOrd="1" destOrd="0" presId="urn:microsoft.com/office/officeart/2005/8/layout/orgChart1"/>
    <dgm:cxn modelId="{E9CDB590-E97A-4FCF-82E7-60972EEBF078}" type="presParOf" srcId="{80309828-AE1E-4FEC-97B5-B74405C3EDDF}" destId="{61D92051-66B3-4CFD-8095-BF2DCA2573CE}" srcOrd="1" destOrd="0" presId="urn:microsoft.com/office/officeart/2005/8/layout/orgChart1"/>
    <dgm:cxn modelId="{24CF41D0-A27A-4899-B02A-A44AAD72359B}" type="presParOf" srcId="{80309828-AE1E-4FEC-97B5-B74405C3EDDF}" destId="{27A7A933-8A7F-42EE-85D3-D929322C267B}" srcOrd="2" destOrd="0" presId="urn:microsoft.com/office/officeart/2005/8/layout/orgChart1"/>
    <dgm:cxn modelId="{1F594AF1-A33D-4D9B-BB10-7611ED81462F}" type="presParOf" srcId="{200491E2-0DB7-40B4-95D4-9037FB73E16A}" destId="{59A2505E-33C2-4B27-BBDB-A21DCBDFBBBE}" srcOrd="2" destOrd="0" presId="urn:microsoft.com/office/officeart/2005/8/layout/orgChart1"/>
    <dgm:cxn modelId="{752C0D7A-39C0-434F-9411-B9A8D9D9F4C0}" type="presParOf" srcId="{200491E2-0DB7-40B4-95D4-9037FB73E16A}" destId="{3D2EA248-8CE6-4204-AE01-A8069CBFE4DA}" srcOrd="3" destOrd="0" presId="urn:microsoft.com/office/officeart/2005/8/layout/orgChart1"/>
    <dgm:cxn modelId="{2810F67E-A59E-47F0-8A05-FF7296035D8B}" type="presParOf" srcId="{3D2EA248-8CE6-4204-AE01-A8069CBFE4DA}" destId="{1998E5A8-C941-46BD-8D3F-B206A5FB7F4A}" srcOrd="0" destOrd="0" presId="urn:microsoft.com/office/officeart/2005/8/layout/orgChart1"/>
    <dgm:cxn modelId="{03DFA2E0-5CD8-475C-9861-96687A4CE89B}" type="presParOf" srcId="{1998E5A8-C941-46BD-8D3F-B206A5FB7F4A}" destId="{D10EA6C4-F0E3-40FE-AA0B-6F5E6002706D}" srcOrd="0" destOrd="0" presId="urn:microsoft.com/office/officeart/2005/8/layout/orgChart1"/>
    <dgm:cxn modelId="{DE91E97E-60EA-4A7E-8017-7FE58A79E3FA}" type="presParOf" srcId="{1998E5A8-C941-46BD-8D3F-B206A5FB7F4A}" destId="{9307D22A-F4EC-4CC3-AEC4-F217493C01BF}" srcOrd="1" destOrd="0" presId="urn:microsoft.com/office/officeart/2005/8/layout/orgChart1"/>
    <dgm:cxn modelId="{815AA3F9-42CA-4D3F-9D0C-3A1B4AA842E4}" type="presParOf" srcId="{3D2EA248-8CE6-4204-AE01-A8069CBFE4DA}" destId="{698E6322-2235-4D44-9F8B-31C497E30046}" srcOrd="1" destOrd="0" presId="urn:microsoft.com/office/officeart/2005/8/layout/orgChart1"/>
    <dgm:cxn modelId="{ABC70022-7C3C-44DE-89CC-486C2CED5CF8}" type="presParOf" srcId="{3D2EA248-8CE6-4204-AE01-A8069CBFE4DA}" destId="{2AC32DCB-BA22-4942-A4BA-003FF208C230}" srcOrd="2" destOrd="0" presId="urn:microsoft.com/office/officeart/2005/8/layout/orgChart1"/>
    <dgm:cxn modelId="{FAF51F41-A239-4EA6-8FBF-610DCDD296C0}" type="presParOf" srcId="{F2024754-16ED-4137-9E94-23FA5C9CC7B2}" destId="{06FD3FBB-D6D1-4806-B724-6C0120A86F9B}" srcOrd="2" destOrd="0" presId="urn:microsoft.com/office/officeart/2005/8/layout/orgChart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E5BCE94-5F79-4E58-969C-566F6C931532}" type="doc">
      <dgm:prSet loTypeId="urn:microsoft.com/office/officeart/2005/8/layout/hProcess6" loCatId="process" qsTypeId="urn:microsoft.com/office/officeart/2005/8/quickstyle/simple1" qsCatId="simple" csTypeId="urn:microsoft.com/office/officeart/2005/8/colors/accent0_3" csCatId="mainScheme" phldr="1"/>
      <dgm:spPr/>
    </dgm:pt>
    <dgm:pt modelId="{12339ED0-570A-4D90-9B5E-0F8D4CCF5117}">
      <dgm:prSet phldrT="[Text]"/>
      <dgm:spPr/>
      <dgm:t>
        <a:bodyPr/>
        <a:lstStyle/>
        <a:p>
          <a:r>
            <a:rPr lang="en-CA" dirty="0"/>
            <a:t>1</a:t>
          </a:r>
        </a:p>
      </dgm:t>
    </dgm:pt>
    <dgm:pt modelId="{96FAAD60-2C3E-4F5F-8376-9D23E4058082}" type="parTrans" cxnId="{61547DCC-3716-49AA-8C7C-D2256CA61C52}">
      <dgm:prSet/>
      <dgm:spPr/>
      <dgm:t>
        <a:bodyPr/>
        <a:lstStyle/>
        <a:p>
          <a:endParaRPr lang="en-CA"/>
        </a:p>
      </dgm:t>
    </dgm:pt>
    <dgm:pt modelId="{9838D3B5-C30C-4E87-81E3-0E87ACC9E73E}" type="sibTrans" cxnId="{61547DCC-3716-49AA-8C7C-D2256CA61C52}">
      <dgm:prSet/>
      <dgm:spPr/>
      <dgm:t>
        <a:bodyPr/>
        <a:lstStyle/>
        <a:p>
          <a:endParaRPr lang="en-CA"/>
        </a:p>
      </dgm:t>
    </dgm:pt>
    <dgm:pt modelId="{07C07F43-0488-4F7A-8D18-5BB58B066916}">
      <dgm:prSet phldrT="[Text]"/>
      <dgm:spPr/>
      <dgm:t>
        <a:bodyPr/>
        <a:lstStyle/>
        <a:p>
          <a:r>
            <a:rPr lang="en-CA" dirty="0"/>
            <a:t>2</a:t>
          </a:r>
        </a:p>
      </dgm:t>
    </dgm:pt>
    <dgm:pt modelId="{6235B713-6ED4-4226-8ECB-685D3ABFB582}" type="parTrans" cxnId="{02132DB0-B262-410D-BF87-035179A203E5}">
      <dgm:prSet/>
      <dgm:spPr/>
      <dgm:t>
        <a:bodyPr/>
        <a:lstStyle/>
        <a:p>
          <a:endParaRPr lang="en-CA"/>
        </a:p>
      </dgm:t>
    </dgm:pt>
    <dgm:pt modelId="{B79F622B-A4F1-463A-B7DC-12B83C7066F0}" type="sibTrans" cxnId="{02132DB0-B262-410D-BF87-035179A203E5}">
      <dgm:prSet/>
      <dgm:spPr/>
      <dgm:t>
        <a:bodyPr/>
        <a:lstStyle/>
        <a:p>
          <a:endParaRPr lang="en-CA"/>
        </a:p>
      </dgm:t>
    </dgm:pt>
    <dgm:pt modelId="{D6F2444F-DE06-4C07-AE43-CA2923AD521E}">
      <dgm:prSet phldrT="[Text]"/>
      <dgm:spPr/>
      <dgm:t>
        <a:bodyPr/>
        <a:lstStyle/>
        <a:p>
          <a:r>
            <a:rPr lang="en-CA" dirty="0"/>
            <a:t>3</a:t>
          </a:r>
        </a:p>
      </dgm:t>
    </dgm:pt>
    <dgm:pt modelId="{6219899D-3AEF-47F5-B6C6-7BAEC0D159AF}" type="parTrans" cxnId="{B5946D0E-3ECE-476C-9C1B-189CFE4DF3DD}">
      <dgm:prSet/>
      <dgm:spPr/>
      <dgm:t>
        <a:bodyPr/>
        <a:lstStyle/>
        <a:p>
          <a:endParaRPr lang="en-CA"/>
        </a:p>
      </dgm:t>
    </dgm:pt>
    <dgm:pt modelId="{97A64ABE-C6D2-4EA3-8F59-404BDEA1245E}" type="sibTrans" cxnId="{B5946D0E-3ECE-476C-9C1B-189CFE4DF3DD}">
      <dgm:prSet/>
      <dgm:spPr/>
      <dgm:t>
        <a:bodyPr/>
        <a:lstStyle/>
        <a:p>
          <a:endParaRPr lang="en-CA"/>
        </a:p>
      </dgm:t>
    </dgm:pt>
    <dgm:pt modelId="{7CBABCB7-08BF-4D25-AAE3-ED3D597D3E27}">
      <dgm:prSet custT="1"/>
      <dgm:spPr/>
      <dgm:t>
        <a:bodyPr lIns="0" rIns="0"/>
        <a:lstStyle/>
        <a:p>
          <a:r>
            <a:rPr lang="en-CA" sz="1100" dirty="0"/>
            <a:t>Owner prepares Request for Qualifications (RFQ)</a:t>
          </a:r>
        </a:p>
      </dgm:t>
    </dgm:pt>
    <dgm:pt modelId="{A55E8FFF-CDFE-4D36-BBE6-54F06134DCAE}" type="parTrans" cxnId="{87C58D85-2B2F-4174-8B74-AF22A93A27A4}">
      <dgm:prSet/>
      <dgm:spPr/>
      <dgm:t>
        <a:bodyPr/>
        <a:lstStyle/>
        <a:p>
          <a:endParaRPr lang="en-CA"/>
        </a:p>
      </dgm:t>
    </dgm:pt>
    <dgm:pt modelId="{FEC5B93F-B42F-4413-BCAB-D9E704F3D2EC}" type="sibTrans" cxnId="{87C58D85-2B2F-4174-8B74-AF22A93A27A4}">
      <dgm:prSet/>
      <dgm:spPr/>
      <dgm:t>
        <a:bodyPr/>
        <a:lstStyle/>
        <a:p>
          <a:endParaRPr lang="en-CA"/>
        </a:p>
      </dgm:t>
    </dgm:pt>
    <dgm:pt modelId="{BE873934-8DCC-42AF-91C8-AFC5697E998E}">
      <dgm:prSet custT="1"/>
      <dgm:spPr/>
      <dgm:t>
        <a:bodyPr/>
        <a:lstStyle/>
        <a:p>
          <a:r>
            <a:rPr lang="en-CA" sz="1100" dirty="0"/>
            <a:t>Owner retains </a:t>
          </a:r>
          <a:br>
            <a:rPr lang="en-CA" sz="1100" dirty="0"/>
          </a:br>
          <a:r>
            <a:rPr lang="en-CA" sz="1100" dirty="0"/>
            <a:t>3 to 5 Design-Builders who submit RFPs</a:t>
          </a:r>
        </a:p>
      </dgm:t>
    </dgm:pt>
    <dgm:pt modelId="{C463E670-8274-4C29-AD0B-9EF0420792DA}" type="parTrans" cxnId="{E05966B8-0FB1-45BE-ACA1-AE1E169D077B}">
      <dgm:prSet/>
      <dgm:spPr/>
      <dgm:t>
        <a:bodyPr/>
        <a:lstStyle/>
        <a:p>
          <a:endParaRPr lang="en-CA"/>
        </a:p>
      </dgm:t>
    </dgm:pt>
    <dgm:pt modelId="{967177BD-9DE3-4C09-84DD-900383A30696}" type="sibTrans" cxnId="{E05966B8-0FB1-45BE-ACA1-AE1E169D077B}">
      <dgm:prSet/>
      <dgm:spPr/>
      <dgm:t>
        <a:bodyPr/>
        <a:lstStyle/>
        <a:p>
          <a:endParaRPr lang="en-CA"/>
        </a:p>
      </dgm:t>
    </dgm:pt>
    <dgm:pt modelId="{48477D78-7F1F-48FF-B08B-A86148016FE0}">
      <dgm:prSet custT="1"/>
      <dgm:spPr/>
      <dgm:t>
        <a:bodyPr/>
        <a:lstStyle/>
        <a:p>
          <a:r>
            <a:rPr lang="en-CA" sz="1100" dirty="0"/>
            <a:t>Contract awarded to Design-Builder who designs and builds the facility</a:t>
          </a:r>
        </a:p>
      </dgm:t>
    </dgm:pt>
    <dgm:pt modelId="{3FDCDD28-A09E-4F3E-8D3F-5B1B62DBA898}" type="parTrans" cxnId="{05647C2B-5FB4-4773-BE5C-212F6E428FED}">
      <dgm:prSet/>
      <dgm:spPr/>
      <dgm:t>
        <a:bodyPr/>
        <a:lstStyle/>
        <a:p>
          <a:endParaRPr lang="en-CA"/>
        </a:p>
      </dgm:t>
    </dgm:pt>
    <dgm:pt modelId="{78520853-87A7-4102-B764-3A3088263867}" type="sibTrans" cxnId="{05647C2B-5FB4-4773-BE5C-212F6E428FED}">
      <dgm:prSet/>
      <dgm:spPr/>
      <dgm:t>
        <a:bodyPr/>
        <a:lstStyle/>
        <a:p>
          <a:endParaRPr lang="en-CA"/>
        </a:p>
      </dgm:t>
    </dgm:pt>
    <dgm:pt modelId="{03D26DFE-72FF-4347-9E57-40BD93059CF1}" type="pres">
      <dgm:prSet presAssocID="{3E5BCE94-5F79-4E58-969C-566F6C931532}" presName="theList" presStyleCnt="0">
        <dgm:presLayoutVars>
          <dgm:dir/>
          <dgm:animLvl val="lvl"/>
          <dgm:resizeHandles val="exact"/>
        </dgm:presLayoutVars>
      </dgm:prSet>
      <dgm:spPr/>
    </dgm:pt>
    <dgm:pt modelId="{0E66F928-D312-433F-8FB7-53E0AD610D25}" type="pres">
      <dgm:prSet presAssocID="{12339ED0-570A-4D90-9B5E-0F8D4CCF5117}" presName="compNode" presStyleCnt="0"/>
      <dgm:spPr/>
    </dgm:pt>
    <dgm:pt modelId="{4BC1C4E1-D8A9-45CF-A7D5-FC3FFFD762D8}" type="pres">
      <dgm:prSet presAssocID="{12339ED0-570A-4D90-9B5E-0F8D4CCF5117}" presName="noGeometry" presStyleCnt="0"/>
      <dgm:spPr/>
    </dgm:pt>
    <dgm:pt modelId="{E549DEEB-8E7E-4A01-8CF0-EB9B8BDE74A8}" type="pres">
      <dgm:prSet presAssocID="{12339ED0-570A-4D90-9B5E-0F8D4CCF5117}" presName="childTextVisible" presStyleLbl="bgAccFollowNode1" presStyleIdx="0" presStyleCnt="3" custScaleX="109535" custScaleY="126781">
        <dgm:presLayoutVars>
          <dgm:bulletEnabled val="1"/>
        </dgm:presLayoutVars>
      </dgm:prSet>
      <dgm:spPr/>
    </dgm:pt>
    <dgm:pt modelId="{F5C0C738-AA8A-4CEF-9403-0C6170FEDB25}" type="pres">
      <dgm:prSet presAssocID="{12339ED0-570A-4D90-9B5E-0F8D4CCF5117}" presName="childTextHidden" presStyleLbl="bgAccFollowNode1" presStyleIdx="0" presStyleCnt="3"/>
      <dgm:spPr/>
    </dgm:pt>
    <dgm:pt modelId="{FF14713F-5CE0-44B2-A4B6-31BFE211C778}" type="pres">
      <dgm:prSet presAssocID="{12339ED0-570A-4D90-9B5E-0F8D4CCF5117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E7A70892-3E79-4663-8761-8F7FA30584B5}" type="pres">
      <dgm:prSet presAssocID="{12339ED0-570A-4D90-9B5E-0F8D4CCF5117}" presName="aSpace" presStyleCnt="0"/>
      <dgm:spPr/>
    </dgm:pt>
    <dgm:pt modelId="{FB606208-020D-493A-93CE-8693BA58674F}" type="pres">
      <dgm:prSet presAssocID="{07C07F43-0488-4F7A-8D18-5BB58B066916}" presName="compNode" presStyleCnt="0"/>
      <dgm:spPr/>
    </dgm:pt>
    <dgm:pt modelId="{529EAB54-40A5-41AA-9794-27AF59506B94}" type="pres">
      <dgm:prSet presAssocID="{07C07F43-0488-4F7A-8D18-5BB58B066916}" presName="noGeometry" presStyleCnt="0"/>
      <dgm:spPr/>
    </dgm:pt>
    <dgm:pt modelId="{F21F2B64-A4DC-4B4D-A599-0A301DE3AA21}" type="pres">
      <dgm:prSet presAssocID="{07C07F43-0488-4F7A-8D18-5BB58B066916}" presName="childTextVisible" presStyleLbl="bgAccFollowNode1" presStyleIdx="1" presStyleCnt="3" custScaleY="126781">
        <dgm:presLayoutVars>
          <dgm:bulletEnabled val="1"/>
        </dgm:presLayoutVars>
      </dgm:prSet>
      <dgm:spPr/>
    </dgm:pt>
    <dgm:pt modelId="{75A2DCBF-CE70-4C94-B1C9-DE53ACD70142}" type="pres">
      <dgm:prSet presAssocID="{07C07F43-0488-4F7A-8D18-5BB58B066916}" presName="childTextHidden" presStyleLbl="bgAccFollowNode1" presStyleIdx="1" presStyleCnt="3"/>
      <dgm:spPr/>
    </dgm:pt>
    <dgm:pt modelId="{0989B5A7-439C-43A4-BFCE-B3817B7F2594}" type="pres">
      <dgm:prSet presAssocID="{07C07F43-0488-4F7A-8D18-5BB58B066916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DF4E60FF-9C4B-40EC-98EA-44D69E25FBC6}" type="pres">
      <dgm:prSet presAssocID="{07C07F43-0488-4F7A-8D18-5BB58B066916}" presName="aSpace" presStyleCnt="0"/>
      <dgm:spPr/>
    </dgm:pt>
    <dgm:pt modelId="{50B46157-DD78-4232-A6C8-012CCEA28A78}" type="pres">
      <dgm:prSet presAssocID="{D6F2444F-DE06-4C07-AE43-CA2923AD521E}" presName="compNode" presStyleCnt="0"/>
      <dgm:spPr/>
    </dgm:pt>
    <dgm:pt modelId="{45B00476-64C7-43BA-A8E2-5F7B11C27DF9}" type="pres">
      <dgm:prSet presAssocID="{D6F2444F-DE06-4C07-AE43-CA2923AD521E}" presName="noGeometry" presStyleCnt="0"/>
      <dgm:spPr/>
    </dgm:pt>
    <dgm:pt modelId="{EE1FD6A7-4440-4D3E-B2FA-C4C329D821EF}" type="pres">
      <dgm:prSet presAssocID="{D6F2444F-DE06-4C07-AE43-CA2923AD521E}" presName="childTextVisible" presStyleLbl="bgAccFollowNode1" presStyleIdx="2" presStyleCnt="3" custScaleX="104570" custScaleY="126781">
        <dgm:presLayoutVars>
          <dgm:bulletEnabled val="1"/>
        </dgm:presLayoutVars>
      </dgm:prSet>
      <dgm:spPr/>
    </dgm:pt>
    <dgm:pt modelId="{ADDD42E7-07AC-4648-9D4B-14330DF75EFD}" type="pres">
      <dgm:prSet presAssocID="{D6F2444F-DE06-4C07-AE43-CA2923AD521E}" presName="childTextHidden" presStyleLbl="bgAccFollowNode1" presStyleIdx="2" presStyleCnt="3"/>
      <dgm:spPr/>
    </dgm:pt>
    <dgm:pt modelId="{DD889C7C-1C95-4655-B138-FF6B2BAD7686}" type="pres">
      <dgm:prSet presAssocID="{D6F2444F-DE06-4C07-AE43-CA2923AD521E}" presName="parentText" presStyleLbl="node1" presStyleIdx="2" presStyleCnt="3">
        <dgm:presLayoutVars>
          <dgm:chMax val="1"/>
          <dgm:bulletEnabled val="1"/>
        </dgm:presLayoutVars>
      </dgm:prSet>
      <dgm:spPr/>
    </dgm:pt>
  </dgm:ptLst>
  <dgm:cxnLst>
    <dgm:cxn modelId="{AFDA3405-0D9C-4ACC-8139-85CBE2B3B8E9}" type="presOf" srcId="{BE873934-8DCC-42AF-91C8-AFC5697E998E}" destId="{75A2DCBF-CE70-4C94-B1C9-DE53ACD70142}" srcOrd="1" destOrd="0" presId="urn:microsoft.com/office/officeart/2005/8/layout/hProcess6"/>
    <dgm:cxn modelId="{B5946D0E-3ECE-476C-9C1B-189CFE4DF3DD}" srcId="{3E5BCE94-5F79-4E58-969C-566F6C931532}" destId="{D6F2444F-DE06-4C07-AE43-CA2923AD521E}" srcOrd="2" destOrd="0" parTransId="{6219899D-3AEF-47F5-B6C6-7BAEC0D159AF}" sibTransId="{97A64ABE-C6D2-4EA3-8F59-404BDEA1245E}"/>
    <dgm:cxn modelId="{52CF6111-D6CD-47E4-85CD-E98C2597C9BE}" type="presOf" srcId="{07C07F43-0488-4F7A-8D18-5BB58B066916}" destId="{0989B5A7-439C-43A4-BFCE-B3817B7F2594}" srcOrd="0" destOrd="0" presId="urn:microsoft.com/office/officeart/2005/8/layout/hProcess6"/>
    <dgm:cxn modelId="{DEA70616-70D6-46BD-943D-F665D7ECB470}" type="presOf" srcId="{3E5BCE94-5F79-4E58-969C-566F6C931532}" destId="{03D26DFE-72FF-4347-9E57-40BD93059CF1}" srcOrd="0" destOrd="0" presId="urn:microsoft.com/office/officeart/2005/8/layout/hProcess6"/>
    <dgm:cxn modelId="{1AA17420-6DD7-4B16-A062-DB40C5DDE96F}" type="presOf" srcId="{D6F2444F-DE06-4C07-AE43-CA2923AD521E}" destId="{DD889C7C-1C95-4655-B138-FF6B2BAD7686}" srcOrd="0" destOrd="0" presId="urn:microsoft.com/office/officeart/2005/8/layout/hProcess6"/>
    <dgm:cxn modelId="{05647C2B-5FB4-4773-BE5C-212F6E428FED}" srcId="{D6F2444F-DE06-4C07-AE43-CA2923AD521E}" destId="{48477D78-7F1F-48FF-B08B-A86148016FE0}" srcOrd="0" destOrd="0" parTransId="{3FDCDD28-A09E-4F3E-8D3F-5B1B62DBA898}" sibTransId="{78520853-87A7-4102-B764-3A3088263867}"/>
    <dgm:cxn modelId="{9DD3022F-AFFA-4FD7-B53D-0272E99CF25D}" type="presOf" srcId="{48477D78-7F1F-48FF-B08B-A86148016FE0}" destId="{EE1FD6A7-4440-4D3E-B2FA-C4C329D821EF}" srcOrd="0" destOrd="0" presId="urn:microsoft.com/office/officeart/2005/8/layout/hProcess6"/>
    <dgm:cxn modelId="{5F18094E-2F48-4734-89C6-29442F379B07}" type="presOf" srcId="{7CBABCB7-08BF-4D25-AAE3-ED3D597D3E27}" destId="{E549DEEB-8E7E-4A01-8CF0-EB9B8BDE74A8}" srcOrd="0" destOrd="0" presId="urn:microsoft.com/office/officeart/2005/8/layout/hProcess6"/>
    <dgm:cxn modelId="{87C58D85-2B2F-4174-8B74-AF22A93A27A4}" srcId="{12339ED0-570A-4D90-9B5E-0F8D4CCF5117}" destId="{7CBABCB7-08BF-4D25-AAE3-ED3D597D3E27}" srcOrd="0" destOrd="0" parTransId="{A55E8FFF-CDFE-4D36-BBE6-54F06134DCAE}" sibTransId="{FEC5B93F-B42F-4413-BCAB-D9E704F3D2EC}"/>
    <dgm:cxn modelId="{92D3CA92-0579-4195-AB3D-1AC56531CA1C}" type="presOf" srcId="{48477D78-7F1F-48FF-B08B-A86148016FE0}" destId="{ADDD42E7-07AC-4648-9D4B-14330DF75EFD}" srcOrd="1" destOrd="0" presId="urn:microsoft.com/office/officeart/2005/8/layout/hProcess6"/>
    <dgm:cxn modelId="{BC6D1098-FC6D-423C-8E49-15F2C9AEB833}" type="presOf" srcId="{12339ED0-570A-4D90-9B5E-0F8D4CCF5117}" destId="{FF14713F-5CE0-44B2-A4B6-31BFE211C778}" srcOrd="0" destOrd="0" presId="urn:microsoft.com/office/officeart/2005/8/layout/hProcess6"/>
    <dgm:cxn modelId="{02132DB0-B262-410D-BF87-035179A203E5}" srcId="{3E5BCE94-5F79-4E58-969C-566F6C931532}" destId="{07C07F43-0488-4F7A-8D18-5BB58B066916}" srcOrd="1" destOrd="0" parTransId="{6235B713-6ED4-4226-8ECB-685D3ABFB582}" sibTransId="{B79F622B-A4F1-463A-B7DC-12B83C7066F0}"/>
    <dgm:cxn modelId="{E05966B8-0FB1-45BE-ACA1-AE1E169D077B}" srcId="{07C07F43-0488-4F7A-8D18-5BB58B066916}" destId="{BE873934-8DCC-42AF-91C8-AFC5697E998E}" srcOrd="0" destOrd="0" parTransId="{C463E670-8274-4C29-AD0B-9EF0420792DA}" sibTransId="{967177BD-9DE3-4C09-84DD-900383A30696}"/>
    <dgm:cxn modelId="{61547DCC-3716-49AA-8C7C-D2256CA61C52}" srcId="{3E5BCE94-5F79-4E58-969C-566F6C931532}" destId="{12339ED0-570A-4D90-9B5E-0F8D4CCF5117}" srcOrd="0" destOrd="0" parTransId="{96FAAD60-2C3E-4F5F-8376-9D23E4058082}" sibTransId="{9838D3B5-C30C-4E87-81E3-0E87ACC9E73E}"/>
    <dgm:cxn modelId="{B6A2C9EC-F476-4F72-B798-3BEC4530DE99}" type="presOf" srcId="{BE873934-8DCC-42AF-91C8-AFC5697E998E}" destId="{F21F2B64-A4DC-4B4D-A599-0A301DE3AA21}" srcOrd="0" destOrd="0" presId="urn:microsoft.com/office/officeart/2005/8/layout/hProcess6"/>
    <dgm:cxn modelId="{4ADA8CFE-B7AB-44EB-A723-ADBE9BFCFEC6}" type="presOf" srcId="{7CBABCB7-08BF-4D25-AAE3-ED3D597D3E27}" destId="{F5C0C738-AA8A-4CEF-9403-0C6170FEDB25}" srcOrd="1" destOrd="0" presId="urn:microsoft.com/office/officeart/2005/8/layout/hProcess6"/>
    <dgm:cxn modelId="{15C6CBE4-2A74-4B88-999C-3B0393A153AB}" type="presParOf" srcId="{03D26DFE-72FF-4347-9E57-40BD93059CF1}" destId="{0E66F928-D312-433F-8FB7-53E0AD610D25}" srcOrd="0" destOrd="0" presId="urn:microsoft.com/office/officeart/2005/8/layout/hProcess6"/>
    <dgm:cxn modelId="{DE0EFA2C-3C4E-480A-8ACD-948C109043CE}" type="presParOf" srcId="{0E66F928-D312-433F-8FB7-53E0AD610D25}" destId="{4BC1C4E1-D8A9-45CF-A7D5-FC3FFFD762D8}" srcOrd="0" destOrd="0" presId="urn:microsoft.com/office/officeart/2005/8/layout/hProcess6"/>
    <dgm:cxn modelId="{BE283873-12AA-40C9-8155-83527A8604CA}" type="presParOf" srcId="{0E66F928-D312-433F-8FB7-53E0AD610D25}" destId="{E549DEEB-8E7E-4A01-8CF0-EB9B8BDE74A8}" srcOrd="1" destOrd="0" presId="urn:microsoft.com/office/officeart/2005/8/layout/hProcess6"/>
    <dgm:cxn modelId="{D08B7E56-320F-4A94-820E-132E1BFDC377}" type="presParOf" srcId="{0E66F928-D312-433F-8FB7-53E0AD610D25}" destId="{F5C0C738-AA8A-4CEF-9403-0C6170FEDB25}" srcOrd="2" destOrd="0" presId="urn:microsoft.com/office/officeart/2005/8/layout/hProcess6"/>
    <dgm:cxn modelId="{A6E60699-9964-4918-A65C-BB6C475896FA}" type="presParOf" srcId="{0E66F928-D312-433F-8FB7-53E0AD610D25}" destId="{FF14713F-5CE0-44B2-A4B6-31BFE211C778}" srcOrd="3" destOrd="0" presId="urn:microsoft.com/office/officeart/2005/8/layout/hProcess6"/>
    <dgm:cxn modelId="{703F9E53-BA96-4ABB-98EC-0B3D2B4C3C45}" type="presParOf" srcId="{03D26DFE-72FF-4347-9E57-40BD93059CF1}" destId="{E7A70892-3E79-4663-8761-8F7FA30584B5}" srcOrd="1" destOrd="0" presId="urn:microsoft.com/office/officeart/2005/8/layout/hProcess6"/>
    <dgm:cxn modelId="{D6300DAC-83E1-4C8F-AB3B-5DF277AA46D5}" type="presParOf" srcId="{03D26DFE-72FF-4347-9E57-40BD93059CF1}" destId="{FB606208-020D-493A-93CE-8693BA58674F}" srcOrd="2" destOrd="0" presId="urn:microsoft.com/office/officeart/2005/8/layout/hProcess6"/>
    <dgm:cxn modelId="{C1BE1FFD-704F-4EDE-88FA-C5E12835B2C0}" type="presParOf" srcId="{FB606208-020D-493A-93CE-8693BA58674F}" destId="{529EAB54-40A5-41AA-9794-27AF59506B94}" srcOrd="0" destOrd="0" presId="urn:microsoft.com/office/officeart/2005/8/layout/hProcess6"/>
    <dgm:cxn modelId="{CBEE0A63-A2C7-4D1A-B1BA-BDD1D2D55F1F}" type="presParOf" srcId="{FB606208-020D-493A-93CE-8693BA58674F}" destId="{F21F2B64-A4DC-4B4D-A599-0A301DE3AA21}" srcOrd="1" destOrd="0" presId="urn:microsoft.com/office/officeart/2005/8/layout/hProcess6"/>
    <dgm:cxn modelId="{BD51D20E-52D6-4339-A471-1BCA94F6F4A9}" type="presParOf" srcId="{FB606208-020D-493A-93CE-8693BA58674F}" destId="{75A2DCBF-CE70-4C94-B1C9-DE53ACD70142}" srcOrd="2" destOrd="0" presId="urn:microsoft.com/office/officeart/2005/8/layout/hProcess6"/>
    <dgm:cxn modelId="{6D7DB5DC-DA2E-4764-8B75-CD5F3B899E5D}" type="presParOf" srcId="{FB606208-020D-493A-93CE-8693BA58674F}" destId="{0989B5A7-439C-43A4-BFCE-B3817B7F2594}" srcOrd="3" destOrd="0" presId="urn:microsoft.com/office/officeart/2005/8/layout/hProcess6"/>
    <dgm:cxn modelId="{68E4668E-74BF-481C-98BA-DF3D4F1B4BE8}" type="presParOf" srcId="{03D26DFE-72FF-4347-9E57-40BD93059CF1}" destId="{DF4E60FF-9C4B-40EC-98EA-44D69E25FBC6}" srcOrd="3" destOrd="0" presId="urn:microsoft.com/office/officeart/2005/8/layout/hProcess6"/>
    <dgm:cxn modelId="{16308864-98F1-4F56-AFE6-7EA3F9CFB7C2}" type="presParOf" srcId="{03D26DFE-72FF-4347-9E57-40BD93059CF1}" destId="{50B46157-DD78-4232-A6C8-012CCEA28A78}" srcOrd="4" destOrd="0" presId="urn:microsoft.com/office/officeart/2005/8/layout/hProcess6"/>
    <dgm:cxn modelId="{80853F25-C2F6-4355-953C-C90B390F9AE4}" type="presParOf" srcId="{50B46157-DD78-4232-A6C8-012CCEA28A78}" destId="{45B00476-64C7-43BA-A8E2-5F7B11C27DF9}" srcOrd="0" destOrd="0" presId="urn:microsoft.com/office/officeart/2005/8/layout/hProcess6"/>
    <dgm:cxn modelId="{E6ED9672-D8FD-478F-9218-768B7336DF58}" type="presParOf" srcId="{50B46157-DD78-4232-A6C8-012CCEA28A78}" destId="{EE1FD6A7-4440-4D3E-B2FA-C4C329D821EF}" srcOrd="1" destOrd="0" presId="urn:microsoft.com/office/officeart/2005/8/layout/hProcess6"/>
    <dgm:cxn modelId="{3EF115C1-A93E-4F1D-8E94-23C99C6998E3}" type="presParOf" srcId="{50B46157-DD78-4232-A6C8-012CCEA28A78}" destId="{ADDD42E7-07AC-4648-9D4B-14330DF75EFD}" srcOrd="2" destOrd="0" presId="urn:microsoft.com/office/officeart/2005/8/layout/hProcess6"/>
    <dgm:cxn modelId="{920E339F-5310-4AB7-A72D-A5C52C4D7B6C}" type="presParOf" srcId="{50B46157-DD78-4232-A6C8-012CCEA28A78}" destId="{DD889C7C-1C95-4655-B138-FF6B2BAD7686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17C140E-69F6-4A13-98D0-57802C7C9528}" type="doc">
      <dgm:prSet loTypeId="urn:microsoft.com/office/officeart/2005/8/layout/orgChart1" loCatId="hierarchy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CA"/>
        </a:p>
      </dgm:t>
    </dgm:pt>
    <dgm:pt modelId="{8847A203-4B35-42B9-9014-2207EFCA885B}">
      <dgm:prSet phldrT="[Text]"/>
      <dgm:spPr/>
      <dgm:t>
        <a:bodyPr/>
        <a:lstStyle/>
        <a:p>
          <a:r>
            <a:rPr lang="en-CA" dirty="0"/>
            <a:t>Owner</a:t>
          </a:r>
        </a:p>
      </dgm:t>
    </dgm:pt>
    <dgm:pt modelId="{5D5A13FD-8B27-4C69-A9B4-DF22754D087A}" type="parTrans" cxnId="{65137D0D-0996-4753-AD70-4502CBF4D907}">
      <dgm:prSet/>
      <dgm:spPr/>
      <dgm:t>
        <a:bodyPr/>
        <a:lstStyle/>
        <a:p>
          <a:endParaRPr lang="en-CA"/>
        </a:p>
      </dgm:t>
    </dgm:pt>
    <dgm:pt modelId="{FC4BD1C2-351A-4EE5-9726-1836BBFD9F08}" type="sibTrans" cxnId="{65137D0D-0996-4753-AD70-4502CBF4D907}">
      <dgm:prSet/>
      <dgm:spPr/>
      <dgm:t>
        <a:bodyPr/>
        <a:lstStyle/>
        <a:p>
          <a:endParaRPr lang="en-CA"/>
        </a:p>
      </dgm:t>
    </dgm:pt>
    <dgm:pt modelId="{9F0BE87A-FDC9-415F-9C68-5217443CE1F2}">
      <dgm:prSet phldrT="[Text]"/>
      <dgm:spPr/>
      <dgm:t>
        <a:bodyPr/>
        <a:lstStyle/>
        <a:p>
          <a:r>
            <a:rPr lang="en-CA" dirty="0"/>
            <a:t>Design-Builder</a:t>
          </a:r>
        </a:p>
      </dgm:t>
    </dgm:pt>
    <dgm:pt modelId="{0FD650E3-CE20-478A-9F6B-B5F1E8435043}" type="parTrans" cxnId="{4AD3314F-A7A6-4BA4-8C02-274812FD0C6A}">
      <dgm:prSet/>
      <dgm:spPr/>
      <dgm:t>
        <a:bodyPr/>
        <a:lstStyle/>
        <a:p>
          <a:endParaRPr lang="en-CA"/>
        </a:p>
      </dgm:t>
    </dgm:pt>
    <dgm:pt modelId="{4778A870-1803-4CC3-9CA1-401FC51978B0}" type="sibTrans" cxnId="{4AD3314F-A7A6-4BA4-8C02-274812FD0C6A}">
      <dgm:prSet/>
      <dgm:spPr/>
      <dgm:t>
        <a:bodyPr/>
        <a:lstStyle/>
        <a:p>
          <a:endParaRPr lang="en-CA"/>
        </a:p>
      </dgm:t>
    </dgm:pt>
    <dgm:pt modelId="{F75708D3-2BE6-4DF4-8507-184AF71CED77}">
      <dgm:prSet/>
      <dgm:spPr>
        <a:ln>
          <a:solidFill>
            <a:srgbClr val="CCCCD1"/>
          </a:solidFill>
        </a:ln>
      </dgm:spPr>
      <dgm:t>
        <a:bodyPr/>
        <a:lstStyle/>
        <a:p>
          <a:r>
            <a:rPr lang="en-CA" dirty="0"/>
            <a:t>Designer</a:t>
          </a:r>
        </a:p>
      </dgm:t>
    </dgm:pt>
    <dgm:pt modelId="{4BBBC069-451D-4D7E-AB71-3DBA014C5F93}" type="parTrans" cxnId="{65BDC98E-7723-4020-9FC7-8ED22AA9996B}">
      <dgm:prSet/>
      <dgm:spPr>
        <a:ln>
          <a:solidFill>
            <a:srgbClr val="CCCCD1"/>
          </a:solidFill>
        </a:ln>
      </dgm:spPr>
      <dgm:t>
        <a:bodyPr/>
        <a:lstStyle/>
        <a:p>
          <a:endParaRPr lang="en-CA"/>
        </a:p>
      </dgm:t>
    </dgm:pt>
    <dgm:pt modelId="{7183567D-6E11-434C-9F83-4A74F532C4F2}" type="sibTrans" cxnId="{65BDC98E-7723-4020-9FC7-8ED22AA9996B}">
      <dgm:prSet/>
      <dgm:spPr/>
      <dgm:t>
        <a:bodyPr/>
        <a:lstStyle/>
        <a:p>
          <a:endParaRPr lang="en-CA"/>
        </a:p>
      </dgm:t>
    </dgm:pt>
    <dgm:pt modelId="{06618554-9E9B-4B25-8419-5BC1AF4DB565}">
      <dgm:prSet/>
      <dgm:spPr>
        <a:ln>
          <a:solidFill>
            <a:srgbClr val="CCCCD1"/>
          </a:solidFill>
        </a:ln>
      </dgm:spPr>
      <dgm:t>
        <a:bodyPr/>
        <a:lstStyle/>
        <a:p>
          <a:r>
            <a:rPr lang="en-CA" dirty="0"/>
            <a:t>Contractor</a:t>
          </a:r>
        </a:p>
      </dgm:t>
    </dgm:pt>
    <dgm:pt modelId="{62D3051D-4C92-41C8-85C0-9D0B608CE05E}" type="parTrans" cxnId="{51E07C5A-B3D7-4A0A-9B6A-43A439E05D28}">
      <dgm:prSet/>
      <dgm:spPr>
        <a:ln>
          <a:solidFill>
            <a:srgbClr val="CCCCD1"/>
          </a:solidFill>
        </a:ln>
      </dgm:spPr>
      <dgm:t>
        <a:bodyPr/>
        <a:lstStyle/>
        <a:p>
          <a:endParaRPr lang="en-CA"/>
        </a:p>
      </dgm:t>
    </dgm:pt>
    <dgm:pt modelId="{29CFE0A9-B988-45AD-9A90-C0C67A4D8CE8}" type="sibTrans" cxnId="{51E07C5A-B3D7-4A0A-9B6A-43A439E05D28}">
      <dgm:prSet/>
      <dgm:spPr/>
      <dgm:t>
        <a:bodyPr/>
        <a:lstStyle/>
        <a:p>
          <a:endParaRPr lang="en-CA"/>
        </a:p>
      </dgm:t>
    </dgm:pt>
    <dgm:pt modelId="{2BC27763-9E05-44D5-95AD-5995B88CC585}">
      <dgm:prSet/>
      <dgm:spPr>
        <a:noFill/>
        <a:ln>
          <a:noFill/>
        </a:ln>
      </dgm:spPr>
      <dgm:t>
        <a:bodyPr/>
        <a:lstStyle/>
        <a:p>
          <a:endParaRPr lang="en-CA">
            <a:ln>
              <a:noFill/>
            </a:ln>
          </a:endParaRPr>
        </a:p>
      </dgm:t>
    </dgm:pt>
    <dgm:pt modelId="{D3C13108-94F9-47B8-817C-2C57E45C289C}" type="sibTrans" cxnId="{FC3D3157-BCBC-4BC8-8CE9-4F3CCFCCE0F6}">
      <dgm:prSet/>
      <dgm:spPr/>
      <dgm:t>
        <a:bodyPr/>
        <a:lstStyle/>
        <a:p>
          <a:endParaRPr lang="en-CA"/>
        </a:p>
      </dgm:t>
    </dgm:pt>
    <dgm:pt modelId="{5E9DA260-2E76-432A-A7A6-D6B53AB745F3}" type="parTrans" cxnId="{FC3D3157-BCBC-4BC8-8CE9-4F3CCFCCE0F6}">
      <dgm:prSet/>
      <dgm:spPr>
        <a:ln>
          <a:noFill/>
        </a:ln>
      </dgm:spPr>
      <dgm:t>
        <a:bodyPr/>
        <a:lstStyle/>
        <a:p>
          <a:endParaRPr lang="en-CA"/>
        </a:p>
      </dgm:t>
    </dgm:pt>
    <dgm:pt modelId="{BC7F17A6-DCC5-4547-B1E0-52E5317D2E17}" type="pres">
      <dgm:prSet presAssocID="{217C140E-69F6-4A13-98D0-57802C7C952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2024754-16ED-4137-9E94-23FA5C9CC7B2}" type="pres">
      <dgm:prSet presAssocID="{8847A203-4B35-42B9-9014-2207EFCA885B}" presName="hierRoot1" presStyleCnt="0">
        <dgm:presLayoutVars>
          <dgm:hierBranch val="init"/>
        </dgm:presLayoutVars>
      </dgm:prSet>
      <dgm:spPr/>
    </dgm:pt>
    <dgm:pt modelId="{692F27FE-E6EE-438E-BFA9-F5C51FBFC44B}" type="pres">
      <dgm:prSet presAssocID="{8847A203-4B35-42B9-9014-2207EFCA885B}" presName="rootComposite1" presStyleCnt="0"/>
      <dgm:spPr/>
    </dgm:pt>
    <dgm:pt modelId="{AA79128D-C5B0-43AA-8A09-F8CB092D3D49}" type="pres">
      <dgm:prSet presAssocID="{8847A203-4B35-42B9-9014-2207EFCA885B}" presName="rootText1" presStyleLbl="node0" presStyleIdx="0" presStyleCnt="1">
        <dgm:presLayoutVars>
          <dgm:chPref val="3"/>
        </dgm:presLayoutVars>
      </dgm:prSet>
      <dgm:spPr/>
    </dgm:pt>
    <dgm:pt modelId="{D2232196-CE66-48BD-BFEF-8FA82DE84AA6}" type="pres">
      <dgm:prSet presAssocID="{8847A203-4B35-42B9-9014-2207EFCA885B}" presName="rootConnector1" presStyleLbl="node1" presStyleIdx="0" presStyleCnt="0"/>
      <dgm:spPr/>
    </dgm:pt>
    <dgm:pt modelId="{200491E2-0DB7-40B4-95D4-9037FB73E16A}" type="pres">
      <dgm:prSet presAssocID="{8847A203-4B35-42B9-9014-2207EFCA885B}" presName="hierChild2" presStyleCnt="0"/>
      <dgm:spPr/>
    </dgm:pt>
    <dgm:pt modelId="{288C6D73-70F9-404F-9765-0C491876BA74}" type="pres">
      <dgm:prSet presAssocID="{0FD650E3-CE20-478A-9F6B-B5F1E8435043}" presName="Name37" presStyleLbl="parChTrans1D2" presStyleIdx="0" presStyleCnt="1"/>
      <dgm:spPr/>
    </dgm:pt>
    <dgm:pt modelId="{80309828-AE1E-4FEC-97B5-B74405C3EDDF}" type="pres">
      <dgm:prSet presAssocID="{9F0BE87A-FDC9-415F-9C68-5217443CE1F2}" presName="hierRoot2" presStyleCnt="0">
        <dgm:presLayoutVars>
          <dgm:hierBranch val="init"/>
        </dgm:presLayoutVars>
      </dgm:prSet>
      <dgm:spPr/>
    </dgm:pt>
    <dgm:pt modelId="{3DE1CAFA-5578-4A16-8502-0CEA7CF284C9}" type="pres">
      <dgm:prSet presAssocID="{9F0BE87A-FDC9-415F-9C68-5217443CE1F2}" presName="rootComposite" presStyleCnt="0"/>
      <dgm:spPr/>
    </dgm:pt>
    <dgm:pt modelId="{F80E788A-29BD-4469-8262-63805462ABAC}" type="pres">
      <dgm:prSet presAssocID="{9F0BE87A-FDC9-415F-9C68-5217443CE1F2}" presName="rootText" presStyleLbl="node2" presStyleIdx="0" presStyleCnt="1">
        <dgm:presLayoutVars>
          <dgm:chPref val="3"/>
        </dgm:presLayoutVars>
      </dgm:prSet>
      <dgm:spPr/>
    </dgm:pt>
    <dgm:pt modelId="{21F6D01A-98E8-4FDA-A6D0-C1572B57D297}" type="pres">
      <dgm:prSet presAssocID="{9F0BE87A-FDC9-415F-9C68-5217443CE1F2}" presName="rootConnector" presStyleLbl="node2" presStyleIdx="0" presStyleCnt="1"/>
      <dgm:spPr/>
    </dgm:pt>
    <dgm:pt modelId="{61D92051-66B3-4CFD-8095-BF2DCA2573CE}" type="pres">
      <dgm:prSet presAssocID="{9F0BE87A-FDC9-415F-9C68-5217443CE1F2}" presName="hierChild4" presStyleCnt="0"/>
      <dgm:spPr/>
    </dgm:pt>
    <dgm:pt modelId="{93BA8CD7-7370-4797-AFC9-ACAB1EE337B1}" type="pres">
      <dgm:prSet presAssocID="{4BBBC069-451D-4D7E-AB71-3DBA014C5F93}" presName="Name37" presStyleLbl="parChTrans1D3" presStyleIdx="0" presStyleCnt="2"/>
      <dgm:spPr/>
    </dgm:pt>
    <dgm:pt modelId="{4146F4DE-9339-42C3-A4CC-2E7FD0B08A79}" type="pres">
      <dgm:prSet presAssocID="{F75708D3-2BE6-4DF4-8507-184AF71CED77}" presName="hierRoot2" presStyleCnt="0">
        <dgm:presLayoutVars>
          <dgm:hierBranch val="hang"/>
        </dgm:presLayoutVars>
      </dgm:prSet>
      <dgm:spPr/>
    </dgm:pt>
    <dgm:pt modelId="{67BC2299-766D-43F4-BA82-0DB1BB927FA8}" type="pres">
      <dgm:prSet presAssocID="{F75708D3-2BE6-4DF4-8507-184AF71CED77}" presName="rootComposite" presStyleCnt="0"/>
      <dgm:spPr/>
    </dgm:pt>
    <dgm:pt modelId="{7EDE51A6-D5BB-4FB1-8E44-1F9CE6F26245}" type="pres">
      <dgm:prSet presAssocID="{F75708D3-2BE6-4DF4-8507-184AF71CED77}" presName="rootText" presStyleLbl="node3" presStyleIdx="0" presStyleCnt="2">
        <dgm:presLayoutVars>
          <dgm:chPref val="3"/>
        </dgm:presLayoutVars>
      </dgm:prSet>
      <dgm:spPr/>
    </dgm:pt>
    <dgm:pt modelId="{D81CB9CF-AD36-430E-A6E7-FA219E022597}" type="pres">
      <dgm:prSet presAssocID="{F75708D3-2BE6-4DF4-8507-184AF71CED77}" presName="rootConnector" presStyleLbl="node3" presStyleIdx="0" presStyleCnt="2"/>
      <dgm:spPr/>
    </dgm:pt>
    <dgm:pt modelId="{46521314-8724-4B6B-BA0E-485D200A15BA}" type="pres">
      <dgm:prSet presAssocID="{F75708D3-2BE6-4DF4-8507-184AF71CED77}" presName="hierChild4" presStyleCnt="0"/>
      <dgm:spPr/>
    </dgm:pt>
    <dgm:pt modelId="{3A664D5E-F5E8-4DA7-A80B-9FB81F90FF10}" type="pres">
      <dgm:prSet presAssocID="{5E9DA260-2E76-432A-A7A6-D6B53AB745F3}" presName="Name48" presStyleLbl="parChTrans1D4" presStyleIdx="0" presStyleCnt="1"/>
      <dgm:spPr/>
    </dgm:pt>
    <dgm:pt modelId="{3C55EAD1-6078-4D53-9E6A-269FA19E7FD3}" type="pres">
      <dgm:prSet presAssocID="{2BC27763-9E05-44D5-95AD-5995B88CC585}" presName="hierRoot2" presStyleCnt="0">
        <dgm:presLayoutVars>
          <dgm:hierBranch val="r"/>
        </dgm:presLayoutVars>
      </dgm:prSet>
      <dgm:spPr/>
    </dgm:pt>
    <dgm:pt modelId="{15A96226-BEC4-4B1A-965F-EFBA00C4F183}" type="pres">
      <dgm:prSet presAssocID="{2BC27763-9E05-44D5-95AD-5995B88CC585}" presName="rootComposite" presStyleCnt="0"/>
      <dgm:spPr/>
    </dgm:pt>
    <dgm:pt modelId="{B16FCACC-8209-4403-96E0-1057AF01901E}" type="pres">
      <dgm:prSet presAssocID="{2BC27763-9E05-44D5-95AD-5995B88CC585}" presName="rootText" presStyleLbl="node4" presStyleIdx="0" presStyleCnt="1">
        <dgm:presLayoutVars>
          <dgm:chPref val="3"/>
        </dgm:presLayoutVars>
      </dgm:prSet>
      <dgm:spPr/>
    </dgm:pt>
    <dgm:pt modelId="{6A3F12DB-E70D-442E-A2A6-314BD4213C86}" type="pres">
      <dgm:prSet presAssocID="{2BC27763-9E05-44D5-95AD-5995B88CC585}" presName="rootConnector" presStyleLbl="node4" presStyleIdx="0" presStyleCnt="1"/>
      <dgm:spPr/>
    </dgm:pt>
    <dgm:pt modelId="{EEE134AD-58C4-42D6-8261-06ABF29C384E}" type="pres">
      <dgm:prSet presAssocID="{2BC27763-9E05-44D5-95AD-5995B88CC585}" presName="hierChild4" presStyleCnt="0"/>
      <dgm:spPr/>
    </dgm:pt>
    <dgm:pt modelId="{E6AB0EBA-AC61-46CE-841F-3877029CFA0C}" type="pres">
      <dgm:prSet presAssocID="{2BC27763-9E05-44D5-95AD-5995B88CC585}" presName="hierChild5" presStyleCnt="0"/>
      <dgm:spPr/>
    </dgm:pt>
    <dgm:pt modelId="{C733C62A-5305-4FD5-A1FF-DB997EA70DC5}" type="pres">
      <dgm:prSet presAssocID="{F75708D3-2BE6-4DF4-8507-184AF71CED77}" presName="hierChild5" presStyleCnt="0"/>
      <dgm:spPr/>
    </dgm:pt>
    <dgm:pt modelId="{231E5447-5AA8-4D8D-BDB2-72679ECC70D5}" type="pres">
      <dgm:prSet presAssocID="{62D3051D-4C92-41C8-85C0-9D0B608CE05E}" presName="Name37" presStyleLbl="parChTrans1D3" presStyleIdx="1" presStyleCnt="2"/>
      <dgm:spPr/>
    </dgm:pt>
    <dgm:pt modelId="{2ED711E7-5BCD-4C22-9922-30BB35E5E0DA}" type="pres">
      <dgm:prSet presAssocID="{06618554-9E9B-4B25-8419-5BC1AF4DB565}" presName="hierRoot2" presStyleCnt="0">
        <dgm:presLayoutVars>
          <dgm:hierBranch val="init"/>
        </dgm:presLayoutVars>
      </dgm:prSet>
      <dgm:spPr/>
    </dgm:pt>
    <dgm:pt modelId="{63ABCC3F-7430-4D2F-B64E-7D07A01DA045}" type="pres">
      <dgm:prSet presAssocID="{06618554-9E9B-4B25-8419-5BC1AF4DB565}" presName="rootComposite" presStyleCnt="0"/>
      <dgm:spPr/>
    </dgm:pt>
    <dgm:pt modelId="{5C97D894-FCE9-478A-89FA-4AACC0B8E3F6}" type="pres">
      <dgm:prSet presAssocID="{06618554-9E9B-4B25-8419-5BC1AF4DB565}" presName="rootText" presStyleLbl="node3" presStyleIdx="1" presStyleCnt="2">
        <dgm:presLayoutVars>
          <dgm:chPref val="3"/>
        </dgm:presLayoutVars>
      </dgm:prSet>
      <dgm:spPr/>
    </dgm:pt>
    <dgm:pt modelId="{72CD3769-9F54-46DB-84B5-9E9D8B18F35A}" type="pres">
      <dgm:prSet presAssocID="{06618554-9E9B-4B25-8419-5BC1AF4DB565}" presName="rootConnector" presStyleLbl="node3" presStyleIdx="1" presStyleCnt="2"/>
      <dgm:spPr/>
    </dgm:pt>
    <dgm:pt modelId="{3E10D14E-C036-4DB1-A653-E241A9F26A81}" type="pres">
      <dgm:prSet presAssocID="{06618554-9E9B-4B25-8419-5BC1AF4DB565}" presName="hierChild4" presStyleCnt="0"/>
      <dgm:spPr/>
    </dgm:pt>
    <dgm:pt modelId="{A1FEED0D-995A-4506-BC64-6B72269307FA}" type="pres">
      <dgm:prSet presAssocID="{06618554-9E9B-4B25-8419-5BC1AF4DB565}" presName="hierChild5" presStyleCnt="0"/>
      <dgm:spPr/>
    </dgm:pt>
    <dgm:pt modelId="{27A7A933-8A7F-42EE-85D3-D929322C267B}" type="pres">
      <dgm:prSet presAssocID="{9F0BE87A-FDC9-415F-9C68-5217443CE1F2}" presName="hierChild5" presStyleCnt="0"/>
      <dgm:spPr/>
    </dgm:pt>
    <dgm:pt modelId="{06FD3FBB-D6D1-4806-B724-6C0120A86F9B}" type="pres">
      <dgm:prSet presAssocID="{8847A203-4B35-42B9-9014-2207EFCA885B}" presName="hierChild3" presStyleCnt="0"/>
      <dgm:spPr/>
    </dgm:pt>
  </dgm:ptLst>
  <dgm:cxnLst>
    <dgm:cxn modelId="{65137D0D-0996-4753-AD70-4502CBF4D907}" srcId="{217C140E-69F6-4A13-98D0-57802C7C9528}" destId="{8847A203-4B35-42B9-9014-2207EFCA885B}" srcOrd="0" destOrd="0" parTransId="{5D5A13FD-8B27-4C69-A9B4-DF22754D087A}" sibTransId="{FC4BD1C2-351A-4EE5-9726-1836BBFD9F08}"/>
    <dgm:cxn modelId="{D3D20220-60E2-4F41-BAF3-60434D848016}" type="presOf" srcId="{217C140E-69F6-4A13-98D0-57802C7C9528}" destId="{BC7F17A6-DCC5-4547-B1E0-52E5317D2E17}" srcOrd="0" destOrd="0" presId="urn:microsoft.com/office/officeart/2005/8/layout/orgChart1"/>
    <dgm:cxn modelId="{778ABB2F-B112-4A5F-A445-C3D7DDBDC2AA}" type="presOf" srcId="{0FD650E3-CE20-478A-9F6B-B5F1E8435043}" destId="{288C6D73-70F9-404F-9765-0C491876BA74}" srcOrd="0" destOrd="0" presId="urn:microsoft.com/office/officeart/2005/8/layout/orgChart1"/>
    <dgm:cxn modelId="{297F293F-1B7C-4E39-AE94-B15935737B45}" type="presOf" srcId="{2BC27763-9E05-44D5-95AD-5995B88CC585}" destId="{B16FCACC-8209-4403-96E0-1057AF01901E}" srcOrd="0" destOrd="0" presId="urn:microsoft.com/office/officeart/2005/8/layout/orgChart1"/>
    <dgm:cxn modelId="{4AD3314F-A7A6-4BA4-8C02-274812FD0C6A}" srcId="{8847A203-4B35-42B9-9014-2207EFCA885B}" destId="{9F0BE87A-FDC9-415F-9C68-5217443CE1F2}" srcOrd="0" destOrd="0" parTransId="{0FD650E3-CE20-478A-9F6B-B5F1E8435043}" sibTransId="{4778A870-1803-4CC3-9CA1-401FC51978B0}"/>
    <dgm:cxn modelId="{E02F544F-2C39-4C49-9BF6-7020C539FD64}" type="presOf" srcId="{62D3051D-4C92-41C8-85C0-9D0B608CE05E}" destId="{231E5447-5AA8-4D8D-BDB2-72679ECC70D5}" srcOrd="0" destOrd="0" presId="urn:microsoft.com/office/officeart/2005/8/layout/orgChart1"/>
    <dgm:cxn modelId="{FC3D3157-BCBC-4BC8-8CE9-4F3CCFCCE0F6}" srcId="{F75708D3-2BE6-4DF4-8507-184AF71CED77}" destId="{2BC27763-9E05-44D5-95AD-5995B88CC585}" srcOrd="0" destOrd="0" parTransId="{5E9DA260-2E76-432A-A7A6-D6B53AB745F3}" sibTransId="{D3C13108-94F9-47B8-817C-2C57E45C289C}"/>
    <dgm:cxn modelId="{F03B8A79-1200-4DE7-A625-67510A48D6BD}" type="presOf" srcId="{9F0BE87A-FDC9-415F-9C68-5217443CE1F2}" destId="{21F6D01A-98E8-4FDA-A6D0-C1572B57D297}" srcOrd="1" destOrd="0" presId="urn:microsoft.com/office/officeart/2005/8/layout/orgChart1"/>
    <dgm:cxn modelId="{51E07C5A-B3D7-4A0A-9B6A-43A439E05D28}" srcId="{9F0BE87A-FDC9-415F-9C68-5217443CE1F2}" destId="{06618554-9E9B-4B25-8419-5BC1AF4DB565}" srcOrd="1" destOrd="0" parTransId="{62D3051D-4C92-41C8-85C0-9D0B608CE05E}" sibTransId="{29CFE0A9-B988-45AD-9A90-C0C67A4D8CE8}"/>
    <dgm:cxn modelId="{0A943A82-B089-41A6-BAD0-67A8B94CC25A}" type="presOf" srcId="{06618554-9E9B-4B25-8419-5BC1AF4DB565}" destId="{72CD3769-9F54-46DB-84B5-9E9D8B18F35A}" srcOrd="1" destOrd="0" presId="urn:microsoft.com/office/officeart/2005/8/layout/orgChart1"/>
    <dgm:cxn modelId="{C34BF583-962F-409A-9FC7-662D2B86487E}" type="presOf" srcId="{F75708D3-2BE6-4DF4-8507-184AF71CED77}" destId="{7EDE51A6-D5BB-4FB1-8E44-1F9CE6F26245}" srcOrd="0" destOrd="0" presId="urn:microsoft.com/office/officeart/2005/8/layout/orgChart1"/>
    <dgm:cxn modelId="{65BDC98E-7723-4020-9FC7-8ED22AA9996B}" srcId="{9F0BE87A-FDC9-415F-9C68-5217443CE1F2}" destId="{F75708D3-2BE6-4DF4-8507-184AF71CED77}" srcOrd="0" destOrd="0" parTransId="{4BBBC069-451D-4D7E-AB71-3DBA014C5F93}" sibTransId="{7183567D-6E11-434C-9F83-4A74F532C4F2}"/>
    <dgm:cxn modelId="{E65F4EAF-20C3-4D26-BFA7-F2D0420FFA2B}" type="presOf" srcId="{9F0BE87A-FDC9-415F-9C68-5217443CE1F2}" destId="{F80E788A-29BD-4469-8262-63805462ABAC}" srcOrd="0" destOrd="0" presId="urn:microsoft.com/office/officeart/2005/8/layout/orgChart1"/>
    <dgm:cxn modelId="{D930F4B4-F67A-4C19-AC82-232D70B42AA8}" type="presOf" srcId="{4BBBC069-451D-4D7E-AB71-3DBA014C5F93}" destId="{93BA8CD7-7370-4797-AFC9-ACAB1EE337B1}" srcOrd="0" destOrd="0" presId="urn:microsoft.com/office/officeart/2005/8/layout/orgChart1"/>
    <dgm:cxn modelId="{D02EA4BD-3788-4198-A24C-5D5A8F3E1203}" type="presOf" srcId="{F75708D3-2BE6-4DF4-8507-184AF71CED77}" destId="{D81CB9CF-AD36-430E-A6E7-FA219E022597}" srcOrd="1" destOrd="0" presId="urn:microsoft.com/office/officeart/2005/8/layout/orgChart1"/>
    <dgm:cxn modelId="{76959CC4-FEA3-4531-BF16-28B198D198CD}" type="presOf" srcId="{5E9DA260-2E76-432A-A7A6-D6B53AB745F3}" destId="{3A664D5E-F5E8-4DA7-A80B-9FB81F90FF10}" srcOrd="0" destOrd="0" presId="urn:microsoft.com/office/officeart/2005/8/layout/orgChart1"/>
    <dgm:cxn modelId="{BB93ACCD-31C5-4744-AF15-101185D84F30}" type="presOf" srcId="{06618554-9E9B-4B25-8419-5BC1AF4DB565}" destId="{5C97D894-FCE9-478A-89FA-4AACC0B8E3F6}" srcOrd="0" destOrd="0" presId="urn:microsoft.com/office/officeart/2005/8/layout/orgChart1"/>
    <dgm:cxn modelId="{09B57BDB-B8A7-47FC-B93C-E6E1E7328770}" type="presOf" srcId="{8847A203-4B35-42B9-9014-2207EFCA885B}" destId="{D2232196-CE66-48BD-BFEF-8FA82DE84AA6}" srcOrd="1" destOrd="0" presId="urn:microsoft.com/office/officeart/2005/8/layout/orgChart1"/>
    <dgm:cxn modelId="{F4118FF6-2F27-45F3-8CD7-988AF47E1A0C}" type="presOf" srcId="{8847A203-4B35-42B9-9014-2207EFCA885B}" destId="{AA79128D-C5B0-43AA-8A09-F8CB092D3D49}" srcOrd="0" destOrd="0" presId="urn:microsoft.com/office/officeart/2005/8/layout/orgChart1"/>
    <dgm:cxn modelId="{A9F041FE-A5CE-4A2F-9117-3D6EA9B11B08}" type="presOf" srcId="{2BC27763-9E05-44D5-95AD-5995B88CC585}" destId="{6A3F12DB-E70D-442E-A2A6-314BD4213C86}" srcOrd="1" destOrd="0" presId="urn:microsoft.com/office/officeart/2005/8/layout/orgChart1"/>
    <dgm:cxn modelId="{C20745AB-BEDA-4818-9C03-CDD77B2918EC}" type="presParOf" srcId="{BC7F17A6-DCC5-4547-B1E0-52E5317D2E17}" destId="{F2024754-16ED-4137-9E94-23FA5C9CC7B2}" srcOrd="0" destOrd="0" presId="urn:microsoft.com/office/officeart/2005/8/layout/orgChart1"/>
    <dgm:cxn modelId="{4ED89A3F-2685-4AE3-89FE-616D2442C134}" type="presParOf" srcId="{F2024754-16ED-4137-9E94-23FA5C9CC7B2}" destId="{692F27FE-E6EE-438E-BFA9-F5C51FBFC44B}" srcOrd="0" destOrd="0" presId="urn:microsoft.com/office/officeart/2005/8/layout/orgChart1"/>
    <dgm:cxn modelId="{C82F00DE-38A3-4634-94DA-3A780D8FA558}" type="presParOf" srcId="{692F27FE-E6EE-438E-BFA9-F5C51FBFC44B}" destId="{AA79128D-C5B0-43AA-8A09-F8CB092D3D49}" srcOrd="0" destOrd="0" presId="urn:microsoft.com/office/officeart/2005/8/layout/orgChart1"/>
    <dgm:cxn modelId="{A09C39C1-2C1E-43E6-A658-2B20A5FA10EA}" type="presParOf" srcId="{692F27FE-E6EE-438E-BFA9-F5C51FBFC44B}" destId="{D2232196-CE66-48BD-BFEF-8FA82DE84AA6}" srcOrd="1" destOrd="0" presId="urn:microsoft.com/office/officeart/2005/8/layout/orgChart1"/>
    <dgm:cxn modelId="{D240922F-DA53-495F-8819-C327F621633C}" type="presParOf" srcId="{F2024754-16ED-4137-9E94-23FA5C9CC7B2}" destId="{200491E2-0DB7-40B4-95D4-9037FB73E16A}" srcOrd="1" destOrd="0" presId="urn:microsoft.com/office/officeart/2005/8/layout/orgChart1"/>
    <dgm:cxn modelId="{269CBA9C-1935-4763-98B7-756FAC39AADC}" type="presParOf" srcId="{200491E2-0DB7-40B4-95D4-9037FB73E16A}" destId="{288C6D73-70F9-404F-9765-0C491876BA74}" srcOrd="0" destOrd="0" presId="urn:microsoft.com/office/officeart/2005/8/layout/orgChart1"/>
    <dgm:cxn modelId="{9E601C4E-7FBA-4B40-B159-8A8BC7C4250C}" type="presParOf" srcId="{200491E2-0DB7-40B4-95D4-9037FB73E16A}" destId="{80309828-AE1E-4FEC-97B5-B74405C3EDDF}" srcOrd="1" destOrd="0" presId="urn:microsoft.com/office/officeart/2005/8/layout/orgChart1"/>
    <dgm:cxn modelId="{91A1EAF8-D1A2-4D03-BF42-83B834BF0E7A}" type="presParOf" srcId="{80309828-AE1E-4FEC-97B5-B74405C3EDDF}" destId="{3DE1CAFA-5578-4A16-8502-0CEA7CF284C9}" srcOrd="0" destOrd="0" presId="urn:microsoft.com/office/officeart/2005/8/layout/orgChart1"/>
    <dgm:cxn modelId="{0D4B10F8-03DF-4279-AB2E-E590FEFA85BF}" type="presParOf" srcId="{3DE1CAFA-5578-4A16-8502-0CEA7CF284C9}" destId="{F80E788A-29BD-4469-8262-63805462ABAC}" srcOrd="0" destOrd="0" presId="urn:microsoft.com/office/officeart/2005/8/layout/orgChart1"/>
    <dgm:cxn modelId="{062A5AA4-79FB-4E5E-9C1E-81219A42D859}" type="presParOf" srcId="{3DE1CAFA-5578-4A16-8502-0CEA7CF284C9}" destId="{21F6D01A-98E8-4FDA-A6D0-C1572B57D297}" srcOrd="1" destOrd="0" presId="urn:microsoft.com/office/officeart/2005/8/layout/orgChart1"/>
    <dgm:cxn modelId="{95593ACE-E94B-48CB-9635-C03A43E4A290}" type="presParOf" srcId="{80309828-AE1E-4FEC-97B5-B74405C3EDDF}" destId="{61D92051-66B3-4CFD-8095-BF2DCA2573CE}" srcOrd="1" destOrd="0" presId="urn:microsoft.com/office/officeart/2005/8/layout/orgChart1"/>
    <dgm:cxn modelId="{F4352BDE-E145-4C69-8FEB-FC76CDCC6BC8}" type="presParOf" srcId="{61D92051-66B3-4CFD-8095-BF2DCA2573CE}" destId="{93BA8CD7-7370-4797-AFC9-ACAB1EE337B1}" srcOrd="0" destOrd="0" presId="urn:microsoft.com/office/officeart/2005/8/layout/orgChart1"/>
    <dgm:cxn modelId="{7DDA5B0C-E9B0-48B0-A133-763A6DA9F2F9}" type="presParOf" srcId="{61D92051-66B3-4CFD-8095-BF2DCA2573CE}" destId="{4146F4DE-9339-42C3-A4CC-2E7FD0B08A79}" srcOrd="1" destOrd="0" presId="urn:microsoft.com/office/officeart/2005/8/layout/orgChart1"/>
    <dgm:cxn modelId="{167FDF8E-172E-45F3-84E3-C34A351F6F70}" type="presParOf" srcId="{4146F4DE-9339-42C3-A4CC-2E7FD0B08A79}" destId="{67BC2299-766D-43F4-BA82-0DB1BB927FA8}" srcOrd="0" destOrd="0" presId="urn:microsoft.com/office/officeart/2005/8/layout/orgChart1"/>
    <dgm:cxn modelId="{7298D8D0-6855-4B93-804A-63966DA605A7}" type="presParOf" srcId="{67BC2299-766D-43F4-BA82-0DB1BB927FA8}" destId="{7EDE51A6-D5BB-4FB1-8E44-1F9CE6F26245}" srcOrd="0" destOrd="0" presId="urn:microsoft.com/office/officeart/2005/8/layout/orgChart1"/>
    <dgm:cxn modelId="{F2364AB1-5A22-4D65-88F5-BB4EF1738256}" type="presParOf" srcId="{67BC2299-766D-43F4-BA82-0DB1BB927FA8}" destId="{D81CB9CF-AD36-430E-A6E7-FA219E022597}" srcOrd="1" destOrd="0" presId="urn:microsoft.com/office/officeart/2005/8/layout/orgChart1"/>
    <dgm:cxn modelId="{9460EDE3-FC11-466C-A8C4-904DFB0ED57A}" type="presParOf" srcId="{4146F4DE-9339-42C3-A4CC-2E7FD0B08A79}" destId="{46521314-8724-4B6B-BA0E-485D200A15BA}" srcOrd="1" destOrd="0" presId="urn:microsoft.com/office/officeart/2005/8/layout/orgChart1"/>
    <dgm:cxn modelId="{95676482-F8CD-40FC-8D7E-E91203A7CF6A}" type="presParOf" srcId="{46521314-8724-4B6B-BA0E-485D200A15BA}" destId="{3A664D5E-F5E8-4DA7-A80B-9FB81F90FF10}" srcOrd="0" destOrd="0" presId="urn:microsoft.com/office/officeart/2005/8/layout/orgChart1"/>
    <dgm:cxn modelId="{69F58F9C-B919-4007-B8F8-2F6BBF425DEE}" type="presParOf" srcId="{46521314-8724-4B6B-BA0E-485D200A15BA}" destId="{3C55EAD1-6078-4D53-9E6A-269FA19E7FD3}" srcOrd="1" destOrd="0" presId="urn:microsoft.com/office/officeart/2005/8/layout/orgChart1"/>
    <dgm:cxn modelId="{10F42DA5-9A2D-496A-BCBB-4CBF635285AD}" type="presParOf" srcId="{3C55EAD1-6078-4D53-9E6A-269FA19E7FD3}" destId="{15A96226-BEC4-4B1A-965F-EFBA00C4F183}" srcOrd="0" destOrd="0" presId="urn:microsoft.com/office/officeart/2005/8/layout/orgChart1"/>
    <dgm:cxn modelId="{5C463D58-01B6-4CB7-A427-2076C5A3E71F}" type="presParOf" srcId="{15A96226-BEC4-4B1A-965F-EFBA00C4F183}" destId="{B16FCACC-8209-4403-96E0-1057AF01901E}" srcOrd="0" destOrd="0" presId="urn:microsoft.com/office/officeart/2005/8/layout/orgChart1"/>
    <dgm:cxn modelId="{7308BB41-613A-496F-928D-6B6AFDB9D6A0}" type="presParOf" srcId="{15A96226-BEC4-4B1A-965F-EFBA00C4F183}" destId="{6A3F12DB-E70D-442E-A2A6-314BD4213C86}" srcOrd="1" destOrd="0" presId="urn:microsoft.com/office/officeart/2005/8/layout/orgChart1"/>
    <dgm:cxn modelId="{C37974B0-18E4-4E54-9975-42DAA398C1DC}" type="presParOf" srcId="{3C55EAD1-6078-4D53-9E6A-269FA19E7FD3}" destId="{EEE134AD-58C4-42D6-8261-06ABF29C384E}" srcOrd="1" destOrd="0" presId="urn:microsoft.com/office/officeart/2005/8/layout/orgChart1"/>
    <dgm:cxn modelId="{F997502C-7BBB-48D4-B38B-BEE6B85CA796}" type="presParOf" srcId="{3C55EAD1-6078-4D53-9E6A-269FA19E7FD3}" destId="{E6AB0EBA-AC61-46CE-841F-3877029CFA0C}" srcOrd="2" destOrd="0" presId="urn:microsoft.com/office/officeart/2005/8/layout/orgChart1"/>
    <dgm:cxn modelId="{1F6B8183-9786-46B1-8BFA-DC92251CA0F5}" type="presParOf" srcId="{4146F4DE-9339-42C3-A4CC-2E7FD0B08A79}" destId="{C733C62A-5305-4FD5-A1FF-DB997EA70DC5}" srcOrd="2" destOrd="0" presId="urn:microsoft.com/office/officeart/2005/8/layout/orgChart1"/>
    <dgm:cxn modelId="{9B8E22B7-AE3F-4BE9-8736-5356D1FEFA24}" type="presParOf" srcId="{61D92051-66B3-4CFD-8095-BF2DCA2573CE}" destId="{231E5447-5AA8-4D8D-BDB2-72679ECC70D5}" srcOrd="2" destOrd="0" presId="urn:microsoft.com/office/officeart/2005/8/layout/orgChart1"/>
    <dgm:cxn modelId="{AF9883C9-0285-4EC5-A196-DA993FC28007}" type="presParOf" srcId="{61D92051-66B3-4CFD-8095-BF2DCA2573CE}" destId="{2ED711E7-5BCD-4C22-9922-30BB35E5E0DA}" srcOrd="3" destOrd="0" presId="urn:microsoft.com/office/officeart/2005/8/layout/orgChart1"/>
    <dgm:cxn modelId="{CCD34233-8E97-4B9A-90BC-496F3E7BBACF}" type="presParOf" srcId="{2ED711E7-5BCD-4C22-9922-30BB35E5E0DA}" destId="{63ABCC3F-7430-4D2F-B64E-7D07A01DA045}" srcOrd="0" destOrd="0" presId="urn:microsoft.com/office/officeart/2005/8/layout/orgChart1"/>
    <dgm:cxn modelId="{4B375726-2337-4631-94F4-21264B3533B3}" type="presParOf" srcId="{63ABCC3F-7430-4D2F-B64E-7D07A01DA045}" destId="{5C97D894-FCE9-478A-89FA-4AACC0B8E3F6}" srcOrd="0" destOrd="0" presId="urn:microsoft.com/office/officeart/2005/8/layout/orgChart1"/>
    <dgm:cxn modelId="{03DA1EFF-5B16-4B77-BFE2-79186B9C04F6}" type="presParOf" srcId="{63ABCC3F-7430-4D2F-B64E-7D07A01DA045}" destId="{72CD3769-9F54-46DB-84B5-9E9D8B18F35A}" srcOrd="1" destOrd="0" presId="urn:microsoft.com/office/officeart/2005/8/layout/orgChart1"/>
    <dgm:cxn modelId="{3D46676D-8066-419D-B72B-FA0407A69B16}" type="presParOf" srcId="{2ED711E7-5BCD-4C22-9922-30BB35E5E0DA}" destId="{3E10D14E-C036-4DB1-A653-E241A9F26A81}" srcOrd="1" destOrd="0" presId="urn:microsoft.com/office/officeart/2005/8/layout/orgChart1"/>
    <dgm:cxn modelId="{ECC3375D-2FFD-42B2-AE1D-05ECCC98745A}" type="presParOf" srcId="{2ED711E7-5BCD-4C22-9922-30BB35E5E0DA}" destId="{A1FEED0D-995A-4506-BC64-6B72269307FA}" srcOrd="2" destOrd="0" presId="urn:microsoft.com/office/officeart/2005/8/layout/orgChart1"/>
    <dgm:cxn modelId="{36D3E7D2-8F3C-4490-B68B-1ABF6DE771AA}" type="presParOf" srcId="{80309828-AE1E-4FEC-97B5-B74405C3EDDF}" destId="{27A7A933-8A7F-42EE-85D3-D929322C267B}" srcOrd="2" destOrd="0" presId="urn:microsoft.com/office/officeart/2005/8/layout/orgChart1"/>
    <dgm:cxn modelId="{33A3C361-0753-4774-A4A4-524BFD0A0287}" type="presParOf" srcId="{F2024754-16ED-4137-9E94-23FA5C9CC7B2}" destId="{06FD3FBB-D6D1-4806-B724-6C0120A86F9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5BAE9F0-0153-47CC-80C5-58E73F101ED4}" type="doc">
      <dgm:prSet loTypeId="urn:microsoft.com/office/officeart/2005/8/layout/h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CA"/>
        </a:p>
      </dgm:t>
    </dgm:pt>
    <dgm:pt modelId="{3225F091-31B5-4156-817F-5E7F58412AA4}">
      <dgm:prSet phldrT="[Text]"/>
      <dgm:spPr/>
      <dgm:t>
        <a:bodyPr/>
        <a:lstStyle/>
        <a:p>
          <a:r>
            <a:rPr lang="en-CA" dirty="0"/>
            <a:t>Schedule</a:t>
          </a:r>
        </a:p>
      </dgm:t>
    </dgm:pt>
    <dgm:pt modelId="{C0E8B62D-132F-4366-95C1-88606F93768C}" type="parTrans" cxnId="{0E6099BE-90B0-437D-861E-9D0944DF531A}">
      <dgm:prSet/>
      <dgm:spPr/>
      <dgm:t>
        <a:bodyPr/>
        <a:lstStyle/>
        <a:p>
          <a:endParaRPr lang="en-CA"/>
        </a:p>
      </dgm:t>
    </dgm:pt>
    <dgm:pt modelId="{15C39BBA-3C4A-47E0-AA08-2F6536E02A54}" type="sibTrans" cxnId="{0E6099BE-90B0-437D-861E-9D0944DF531A}">
      <dgm:prSet/>
      <dgm:spPr/>
      <dgm:t>
        <a:bodyPr/>
        <a:lstStyle/>
        <a:p>
          <a:endParaRPr lang="en-CA"/>
        </a:p>
      </dgm:t>
    </dgm:pt>
    <dgm:pt modelId="{22D34AA7-7EFF-4D8B-92C7-AA3A774D646C}">
      <dgm:prSet phldrT="[Text]"/>
      <dgm:spPr/>
      <dgm:t>
        <a:bodyPr/>
        <a:lstStyle/>
        <a:p>
          <a:r>
            <a:rPr lang="en-CA" dirty="0"/>
            <a:t>Typically shorter duration</a:t>
          </a:r>
        </a:p>
      </dgm:t>
    </dgm:pt>
    <dgm:pt modelId="{75866E17-F423-4A0E-B6B3-4F0975D0C573}" type="parTrans" cxnId="{1C79454C-E372-4A7D-8B16-FCF14C900684}">
      <dgm:prSet/>
      <dgm:spPr/>
      <dgm:t>
        <a:bodyPr/>
        <a:lstStyle/>
        <a:p>
          <a:endParaRPr lang="en-CA"/>
        </a:p>
      </dgm:t>
    </dgm:pt>
    <dgm:pt modelId="{B8BDC7B4-81C2-43CB-AFB5-539F4F943A12}" type="sibTrans" cxnId="{1C79454C-E372-4A7D-8B16-FCF14C900684}">
      <dgm:prSet/>
      <dgm:spPr/>
      <dgm:t>
        <a:bodyPr/>
        <a:lstStyle/>
        <a:p>
          <a:endParaRPr lang="en-CA"/>
        </a:p>
      </dgm:t>
    </dgm:pt>
    <dgm:pt modelId="{42F4EA87-CDE9-4382-8116-6B959815CCD1}">
      <dgm:prSet phldrT="[Text]"/>
      <dgm:spPr/>
      <dgm:t>
        <a:bodyPr/>
        <a:lstStyle/>
        <a:p>
          <a:r>
            <a:rPr lang="en-CA" dirty="0"/>
            <a:t>Ability to fast-track</a:t>
          </a:r>
        </a:p>
      </dgm:t>
    </dgm:pt>
    <dgm:pt modelId="{B51F81C0-28AD-4863-8DB7-0EE36E78F928}" type="parTrans" cxnId="{2BF8DF51-2135-4B41-8913-BC08F0292B7C}">
      <dgm:prSet/>
      <dgm:spPr/>
      <dgm:t>
        <a:bodyPr/>
        <a:lstStyle/>
        <a:p>
          <a:endParaRPr lang="en-CA"/>
        </a:p>
      </dgm:t>
    </dgm:pt>
    <dgm:pt modelId="{D7F9EF56-2149-4528-ABF9-7EB97183D580}" type="sibTrans" cxnId="{2BF8DF51-2135-4B41-8913-BC08F0292B7C}">
      <dgm:prSet/>
      <dgm:spPr/>
      <dgm:t>
        <a:bodyPr/>
        <a:lstStyle/>
        <a:p>
          <a:endParaRPr lang="en-CA"/>
        </a:p>
      </dgm:t>
    </dgm:pt>
    <dgm:pt modelId="{2AAACA3F-BCA3-42D4-97EC-FE002C4D22B7}">
      <dgm:prSet phldrT="[Text]"/>
      <dgm:spPr/>
      <dgm:t>
        <a:bodyPr/>
        <a:lstStyle/>
        <a:p>
          <a:r>
            <a:rPr lang="en-CA" dirty="0"/>
            <a:t>Cost</a:t>
          </a:r>
        </a:p>
      </dgm:t>
    </dgm:pt>
    <dgm:pt modelId="{7100A97B-0CE3-4384-A851-3D22EBB7CFE4}" type="parTrans" cxnId="{5A22F7C0-4A9D-4E60-967E-81B00DED97D4}">
      <dgm:prSet/>
      <dgm:spPr/>
      <dgm:t>
        <a:bodyPr/>
        <a:lstStyle/>
        <a:p>
          <a:endParaRPr lang="en-CA"/>
        </a:p>
      </dgm:t>
    </dgm:pt>
    <dgm:pt modelId="{2403CA05-CA80-44AD-8B02-DC191CC13438}" type="sibTrans" cxnId="{5A22F7C0-4A9D-4E60-967E-81B00DED97D4}">
      <dgm:prSet/>
      <dgm:spPr/>
      <dgm:t>
        <a:bodyPr/>
        <a:lstStyle/>
        <a:p>
          <a:endParaRPr lang="en-CA"/>
        </a:p>
      </dgm:t>
    </dgm:pt>
    <dgm:pt modelId="{4CAF6648-44CE-454A-B137-2044BF670C31}">
      <dgm:prSet phldrT="[Text]"/>
      <dgm:spPr/>
      <dgm:t>
        <a:bodyPr/>
        <a:lstStyle/>
        <a:p>
          <a:r>
            <a:rPr lang="en-CA" dirty="0"/>
            <a:t>Design-Builder more inclined to save costs</a:t>
          </a:r>
        </a:p>
      </dgm:t>
    </dgm:pt>
    <dgm:pt modelId="{5EBC2E71-C27C-4070-81FF-06A8B421311E}" type="parTrans" cxnId="{216A066D-6B5C-4C9E-BF79-CE52EE7A7B11}">
      <dgm:prSet/>
      <dgm:spPr/>
      <dgm:t>
        <a:bodyPr/>
        <a:lstStyle/>
        <a:p>
          <a:endParaRPr lang="en-CA"/>
        </a:p>
      </dgm:t>
    </dgm:pt>
    <dgm:pt modelId="{FB61A3EF-FE3F-43DE-8DAB-D9A9EE81D7FF}" type="sibTrans" cxnId="{216A066D-6B5C-4C9E-BF79-CE52EE7A7B11}">
      <dgm:prSet/>
      <dgm:spPr/>
      <dgm:t>
        <a:bodyPr/>
        <a:lstStyle/>
        <a:p>
          <a:endParaRPr lang="en-CA"/>
        </a:p>
      </dgm:t>
    </dgm:pt>
    <dgm:pt modelId="{6F62C995-CFB1-45F3-AD5F-DCF9B649C7A1}">
      <dgm:prSet phldrT="[Text]"/>
      <dgm:spPr/>
      <dgm:t>
        <a:bodyPr/>
        <a:lstStyle/>
        <a:p>
          <a:r>
            <a:rPr lang="en-CA" dirty="0"/>
            <a:t>Quality</a:t>
          </a:r>
        </a:p>
      </dgm:t>
    </dgm:pt>
    <dgm:pt modelId="{7FAF56FB-94C2-428A-A52D-2F3154667F8F}" type="parTrans" cxnId="{B3AF997E-FA28-4653-A277-8D9E1D923CCA}">
      <dgm:prSet/>
      <dgm:spPr/>
      <dgm:t>
        <a:bodyPr/>
        <a:lstStyle/>
        <a:p>
          <a:endParaRPr lang="en-CA"/>
        </a:p>
      </dgm:t>
    </dgm:pt>
    <dgm:pt modelId="{61946E6C-BF46-4BB2-857D-EDA2EC9E791B}" type="sibTrans" cxnId="{B3AF997E-FA28-4653-A277-8D9E1D923CCA}">
      <dgm:prSet/>
      <dgm:spPr/>
      <dgm:t>
        <a:bodyPr/>
        <a:lstStyle/>
        <a:p>
          <a:endParaRPr lang="en-CA"/>
        </a:p>
      </dgm:t>
    </dgm:pt>
    <dgm:pt modelId="{DBAA7397-6507-49E6-A61F-0A3DE1BB3C71}">
      <dgm:prSet phldrT="[Text]"/>
      <dgm:spPr/>
      <dgm:t>
        <a:bodyPr/>
        <a:lstStyle/>
        <a:p>
          <a:r>
            <a:rPr lang="en-CA" dirty="0"/>
            <a:t>Quality of the design sacrificed (Design-Builder might cut costs and design time)</a:t>
          </a:r>
        </a:p>
      </dgm:t>
    </dgm:pt>
    <dgm:pt modelId="{ED1840D4-EB7A-455F-8623-7DA4DB9A71BD}" type="parTrans" cxnId="{DECCC500-EBB1-4AE1-B809-DAC37C18AE92}">
      <dgm:prSet/>
      <dgm:spPr/>
      <dgm:t>
        <a:bodyPr/>
        <a:lstStyle/>
        <a:p>
          <a:endParaRPr lang="en-CA"/>
        </a:p>
      </dgm:t>
    </dgm:pt>
    <dgm:pt modelId="{1829F852-F731-4DDB-8318-79DADE606F01}" type="sibTrans" cxnId="{DECCC500-EBB1-4AE1-B809-DAC37C18AE92}">
      <dgm:prSet/>
      <dgm:spPr/>
      <dgm:t>
        <a:bodyPr/>
        <a:lstStyle/>
        <a:p>
          <a:endParaRPr lang="en-CA"/>
        </a:p>
      </dgm:t>
    </dgm:pt>
    <dgm:pt modelId="{817BDD51-6336-4D02-B9BD-BEA71BBE8E9D}">
      <dgm:prSet phldrT="[Text]"/>
      <dgm:spPr/>
      <dgm:t>
        <a:bodyPr/>
        <a:lstStyle/>
        <a:p>
          <a:r>
            <a:rPr lang="en-CA" dirty="0"/>
            <a:t>Owner relies on Design-Builder for quality assurance</a:t>
          </a:r>
        </a:p>
      </dgm:t>
    </dgm:pt>
    <dgm:pt modelId="{441F579A-FF01-4247-ACEC-3DFAD97EBA90}" type="parTrans" cxnId="{55641536-CC22-44DE-945D-CF84636DC2B8}">
      <dgm:prSet/>
      <dgm:spPr/>
      <dgm:t>
        <a:bodyPr/>
        <a:lstStyle/>
        <a:p>
          <a:endParaRPr lang="en-CA"/>
        </a:p>
      </dgm:t>
    </dgm:pt>
    <dgm:pt modelId="{3740694D-C1B9-4FA2-ACAF-43181F886858}" type="sibTrans" cxnId="{55641536-CC22-44DE-945D-CF84636DC2B8}">
      <dgm:prSet/>
      <dgm:spPr/>
      <dgm:t>
        <a:bodyPr/>
        <a:lstStyle/>
        <a:p>
          <a:endParaRPr lang="en-CA"/>
        </a:p>
      </dgm:t>
    </dgm:pt>
    <dgm:pt modelId="{1F9447F6-D51D-4B62-9154-0F4357D4CD8A}">
      <dgm:prSet phldrT="[Text]"/>
      <dgm:spPr/>
      <dgm:t>
        <a:bodyPr/>
        <a:lstStyle/>
        <a:p>
          <a:r>
            <a:rPr lang="en-CA" dirty="0"/>
            <a:t>High cost of Owner changes</a:t>
          </a:r>
        </a:p>
      </dgm:t>
    </dgm:pt>
    <dgm:pt modelId="{C52D3C8D-BCFA-420F-9F84-1CCBC80E0219}" type="sibTrans" cxnId="{1685FDFF-EDAA-42DD-8432-0B9783396CAE}">
      <dgm:prSet/>
      <dgm:spPr/>
      <dgm:t>
        <a:bodyPr/>
        <a:lstStyle/>
        <a:p>
          <a:endParaRPr lang="en-CA"/>
        </a:p>
      </dgm:t>
    </dgm:pt>
    <dgm:pt modelId="{B9432BC9-F21F-40F0-AD46-AC4C8C622260}" type="parTrans" cxnId="{1685FDFF-EDAA-42DD-8432-0B9783396CAE}">
      <dgm:prSet/>
      <dgm:spPr/>
      <dgm:t>
        <a:bodyPr/>
        <a:lstStyle/>
        <a:p>
          <a:endParaRPr lang="en-CA"/>
        </a:p>
      </dgm:t>
    </dgm:pt>
    <dgm:pt modelId="{4BA3DA73-42C9-4973-B56E-B0DD0DB6EF95}">
      <dgm:prSet phldrT="[Text]"/>
      <dgm:spPr/>
      <dgm:t>
        <a:bodyPr/>
        <a:lstStyle/>
        <a:p>
          <a:r>
            <a:rPr lang="en-CA" dirty="0"/>
            <a:t>Cost not necessarily known by Owner before bids received</a:t>
          </a:r>
        </a:p>
      </dgm:t>
    </dgm:pt>
    <dgm:pt modelId="{D0101C5D-393D-4D22-A904-51B12FF19B04}" type="parTrans" cxnId="{5FFFD956-5E7C-4FB4-9176-491183CC3C2A}">
      <dgm:prSet/>
      <dgm:spPr/>
      <dgm:t>
        <a:bodyPr/>
        <a:lstStyle/>
        <a:p>
          <a:endParaRPr lang="en-CA"/>
        </a:p>
      </dgm:t>
    </dgm:pt>
    <dgm:pt modelId="{42C2DF75-8595-4EF8-9372-2650FAE64743}" type="sibTrans" cxnId="{5FFFD956-5E7C-4FB4-9176-491183CC3C2A}">
      <dgm:prSet/>
      <dgm:spPr/>
      <dgm:t>
        <a:bodyPr/>
        <a:lstStyle/>
        <a:p>
          <a:endParaRPr lang="en-CA"/>
        </a:p>
      </dgm:t>
    </dgm:pt>
    <dgm:pt modelId="{DF678C87-A815-44B2-9CE4-55DFB2809C62}" type="pres">
      <dgm:prSet presAssocID="{55BAE9F0-0153-47CC-80C5-58E73F101ED4}" presName="Name0" presStyleCnt="0">
        <dgm:presLayoutVars>
          <dgm:dir/>
          <dgm:animLvl val="lvl"/>
          <dgm:resizeHandles val="exact"/>
        </dgm:presLayoutVars>
      </dgm:prSet>
      <dgm:spPr/>
    </dgm:pt>
    <dgm:pt modelId="{D19A9BA4-E8C6-4353-90E1-CDF62B42B2A2}" type="pres">
      <dgm:prSet presAssocID="{3225F091-31B5-4156-817F-5E7F58412AA4}" presName="composite" presStyleCnt="0"/>
      <dgm:spPr/>
    </dgm:pt>
    <dgm:pt modelId="{3DD91113-4430-4A3C-9F7E-02B892F334C8}" type="pres">
      <dgm:prSet presAssocID="{3225F091-31B5-4156-817F-5E7F58412AA4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BF00723E-03B4-4D65-BBC0-A6075296DBF3}" type="pres">
      <dgm:prSet presAssocID="{3225F091-31B5-4156-817F-5E7F58412AA4}" presName="desTx" presStyleLbl="alignAccFollowNode1" presStyleIdx="0" presStyleCnt="3">
        <dgm:presLayoutVars>
          <dgm:bulletEnabled val="1"/>
        </dgm:presLayoutVars>
      </dgm:prSet>
      <dgm:spPr/>
    </dgm:pt>
    <dgm:pt modelId="{416A873A-C471-4FEA-8B8C-B1E844FA7624}" type="pres">
      <dgm:prSet presAssocID="{15C39BBA-3C4A-47E0-AA08-2F6536E02A54}" presName="space" presStyleCnt="0"/>
      <dgm:spPr/>
    </dgm:pt>
    <dgm:pt modelId="{FAE4E4E4-35EA-4904-9279-1170F990FA21}" type="pres">
      <dgm:prSet presAssocID="{2AAACA3F-BCA3-42D4-97EC-FE002C4D22B7}" presName="composite" presStyleCnt="0"/>
      <dgm:spPr/>
    </dgm:pt>
    <dgm:pt modelId="{89F92F6E-46F2-41B3-A1FF-4EB84F668E68}" type="pres">
      <dgm:prSet presAssocID="{2AAACA3F-BCA3-42D4-97EC-FE002C4D22B7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0B038DEE-62B0-4038-B188-5F8EB8BEE30F}" type="pres">
      <dgm:prSet presAssocID="{2AAACA3F-BCA3-42D4-97EC-FE002C4D22B7}" presName="desTx" presStyleLbl="alignAccFollowNode1" presStyleIdx="1" presStyleCnt="3" custLinFactNeighborX="0" custLinFactNeighborY="-374">
        <dgm:presLayoutVars>
          <dgm:bulletEnabled val="1"/>
        </dgm:presLayoutVars>
      </dgm:prSet>
      <dgm:spPr/>
    </dgm:pt>
    <dgm:pt modelId="{1DD2D6FA-A60E-453D-8194-5DD0503314B4}" type="pres">
      <dgm:prSet presAssocID="{2403CA05-CA80-44AD-8B02-DC191CC13438}" presName="space" presStyleCnt="0"/>
      <dgm:spPr/>
    </dgm:pt>
    <dgm:pt modelId="{B9610BEF-013A-4396-8552-2E2AB76124E3}" type="pres">
      <dgm:prSet presAssocID="{6F62C995-CFB1-45F3-AD5F-DCF9B649C7A1}" presName="composite" presStyleCnt="0"/>
      <dgm:spPr/>
    </dgm:pt>
    <dgm:pt modelId="{46725330-0CEF-49F6-A591-12E75A327F1F}" type="pres">
      <dgm:prSet presAssocID="{6F62C995-CFB1-45F3-AD5F-DCF9B649C7A1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FA140F4E-868E-426D-94BA-96D6F67CC4BD}" type="pres">
      <dgm:prSet presAssocID="{6F62C995-CFB1-45F3-AD5F-DCF9B649C7A1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DECCC500-EBB1-4AE1-B809-DAC37C18AE92}" srcId="{6F62C995-CFB1-45F3-AD5F-DCF9B649C7A1}" destId="{DBAA7397-6507-49E6-A61F-0A3DE1BB3C71}" srcOrd="0" destOrd="0" parTransId="{ED1840D4-EB7A-455F-8623-7DA4DB9A71BD}" sibTransId="{1829F852-F731-4DDB-8318-79DADE606F01}"/>
    <dgm:cxn modelId="{A4E53F09-7491-41AC-971F-D82949CDCB04}" type="presOf" srcId="{817BDD51-6336-4D02-B9BD-BEA71BBE8E9D}" destId="{FA140F4E-868E-426D-94BA-96D6F67CC4BD}" srcOrd="0" destOrd="1" presId="urn:microsoft.com/office/officeart/2005/8/layout/hList1"/>
    <dgm:cxn modelId="{32A4E409-0A6F-4236-8D4D-DA36E529F54E}" type="presOf" srcId="{2AAACA3F-BCA3-42D4-97EC-FE002C4D22B7}" destId="{89F92F6E-46F2-41B3-A1FF-4EB84F668E68}" srcOrd="0" destOrd="0" presId="urn:microsoft.com/office/officeart/2005/8/layout/hList1"/>
    <dgm:cxn modelId="{55641536-CC22-44DE-945D-CF84636DC2B8}" srcId="{6F62C995-CFB1-45F3-AD5F-DCF9B649C7A1}" destId="{817BDD51-6336-4D02-B9BD-BEA71BBE8E9D}" srcOrd="1" destOrd="0" parTransId="{441F579A-FF01-4247-ACEC-3DFAD97EBA90}" sibTransId="{3740694D-C1B9-4FA2-ACAF-43181F886858}"/>
    <dgm:cxn modelId="{ECC5DF3A-EBB6-414B-A7A9-99E39F652DAB}" type="presOf" srcId="{55BAE9F0-0153-47CC-80C5-58E73F101ED4}" destId="{DF678C87-A815-44B2-9CE4-55DFB2809C62}" srcOrd="0" destOrd="0" presId="urn:microsoft.com/office/officeart/2005/8/layout/hList1"/>
    <dgm:cxn modelId="{983AC83E-2A56-421F-ABAF-50512C52D340}" type="presOf" srcId="{22D34AA7-7EFF-4D8B-92C7-AA3A774D646C}" destId="{BF00723E-03B4-4D65-BBC0-A6075296DBF3}" srcOrd="0" destOrd="0" presId="urn:microsoft.com/office/officeart/2005/8/layout/hList1"/>
    <dgm:cxn modelId="{AB38F93E-F13B-4AF2-A2C4-97BCE8ECA505}" type="presOf" srcId="{6F62C995-CFB1-45F3-AD5F-DCF9B649C7A1}" destId="{46725330-0CEF-49F6-A591-12E75A327F1F}" srcOrd="0" destOrd="0" presId="urn:microsoft.com/office/officeart/2005/8/layout/hList1"/>
    <dgm:cxn modelId="{36066A5D-385A-4AC0-AC88-98EE962169BE}" type="presOf" srcId="{1F9447F6-D51D-4B62-9154-0F4357D4CD8A}" destId="{0B038DEE-62B0-4038-B188-5F8EB8BEE30F}" srcOrd="0" destOrd="1" presId="urn:microsoft.com/office/officeart/2005/8/layout/hList1"/>
    <dgm:cxn modelId="{1C79454C-E372-4A7D-8B16-FCF14C900684}" srcId="{3225F091-31B5-4156-817F-5E7F58412AA4}" destId="{22D34AA7-7EFF-4D8B-92C7-AA3A774D646C}" srcOrd="0" destOrd="0" parTransId="{75866E17-F423-4A0E-B6B3-4F0975D0C573}" sibTransId="{B8BDC7B4-81C2-43CB-AFB5-539F4F943A12}"/>
    <dgm:cxn modelId="{216A066D-6B5C-4C9E-BF79-CE52EE7A7B11}" srcId="{2AAACA3F-BCA3-42D4-97EC-FE002C4D22B7}" destId="{4CAF6648-44CE-454A-B137-2044BF670C31}" srcOrd="0" destOrd="0" parTransId="{5EBC2E71-C27C-4070-81FF-06A8B421311E}" sibTransId="{FB61A3EF-FE3F-43DE-8DAB-D9A9EE81D7FF}"/>
    <dgm:cxn modelId="{2BF8DF51-2135-4B41-8913-BC08F0292B7C}" srcId="{3225F091-31B5-4156-817F-5E7F58412AA4}" destId="{42F4EA87-CDE9-4382-8116-6B959815CCD1}" srcOrd="1" destOrd="0" parTransId="{B51F81C0-28AD-4863-8DB7-0EE36E78F928}" sibTransId="{D7F9EF56-2149-4528-ABF9-7EB97183D580}"/>
    <dgm:cxn modelId="{99F7FD74-6D88-4B94-82CB-A63119F76E16}" type="presOf" srcId="{4BA3DA73-42C9-4973-B56E-B0DD0DB6EF95}" destId="{0B038DEE-62B0-4038-B188-5F8EB8BEE30F}" srcOrd="0" destOrd="2" presId="urn:microsoft.com/office/officeart/2005/8/layout/hList1"/>
    <dgm:cxn modelId="{5FFFD956-5E7C-4FB4-9176-491183CC3C2A}" srcId="{2AAACA3F-BCA3-42D4-97EC-FE002C4D22B7}" destId="{4BA3DA73-42C9-4973-B56E-B0DD0DB6EF95}" srcOrd="2" destOrd="0" parTransId="{D0101C5D-393D-4D22-A904-51B12FF19B04}" sibTransId="{42C2DF75-8595-4EF8-9372-2650FAE64743}"/>
    <dgm:cxn modelId="{B3AF997E-FA28-4653-A277-8D9E1D923CCA}" srcId="{55BAE9F0-0153-47CC-80C5-58E73F101ED4}" destId="{6F62C995-CFB1-45F3-AD5F-DCF9B649C7A1}" srcOrd="2" destOrd="0" parTransId="{7FAF56FB-94C2-428A-A52D-2F3154667F8F}" sibTransId="{61946E6C-BF46-4BB2-857D-EDA2EC9E791B}"/>
    <dgm:cxn modelId="{2811289F-131B-4438-94ED-B7A7118E88EC}" type="presOf" srcId="{4CAF6648-44CE-454A-B137-2044BF670C31}" destId="{0B038DEE-62B0-4038-B188-5F8EB8BEE30F}" srcOrd="0" destOrd="0" presId="urn:microsoft.com/office/officeart/2005/8/layout/hList1"/>
    <dgm:cxn modelId="{798D26B2-E5F7-44EF-93E7-B3444C6A6A42}" type="presOf" srcId="{DBAA7397-6507-49E6-A61F-0A3DE1BB3C71}" destId="{FA140F4E-868E-426D-94BA-96D6F67CC4BD}" srcOrd="0" destOrd="0" presId="urn:microsoft.com/office/officeart/2005/8/layout/hList1"/>
    <dgm:cxn modelId="{0E6099BE-90B0-437D-861E-9D0944DF531A}" srcId="{55BAE9F0-0153-47CC-80C5-58E73F101ED4}" destId="{3225F091-31B5-4156-817F-5E7F58412AA4}" srcOrd="0" destOrd="0" parTransId="{C0E8B62D-132F-4366-95C1-88606F93768C}" sibTransId="{15C39BBA-3C4A-47E0-AA08-2F6536E02A54}"/>
    <dgm:cxn modelId="{5A22F7C0-4A9D-4E60-967E-81B00DED97D4}" srcId="{55BAE9F0-0153-47CC-80C5-58E73F101ED4}" destId="{2AAACA3F-BCA3-42D4-97EC-FE002C4D22B7}" srcOrd="1" destOrd="0" parTransId="{7100A97B-0CE3-4384-A851-3D22EBB7CFE4}" sibTransId="{2403CA05-CA80-44AD-8B02-DC191CC13438}"/>
    <dgm:cxn modelId="{672FA9CE-4252-40A1-B226-310A9AD9D303}" type="presOf" srcId="{3225F091-31B5-4156-817F-5E7F58412AA4}" destId="{3DD91113-4430-4A3C-9F7E-02B892F334C8}" srcOrd="0" destOrd="0" presId="urn:microsoft.com/office/officeart/2005/8/layout/hList1"/>
    <dgm:cxn modelId="{71F4CBD9-D8CA-471E-80DD-0CB24CA0D1D4}" type="presOf" srcId="{42F4EA87-CDE9-4382-8116-6B959815CCD1}" destId="{BF00723E-03B4-4D65-BBC0-A6075296DBF3}" srcOrd="0" destOrd="1" presId="urn:microsoft.com/office/officeart/2005/8/layout/hList1"/>
    <dgm:cxn modelId="{1685FDFF-EDAA-42DD-8432-0B9783396CAE}" srcId="{2AAACA3F-BCA3-42D4-97EC-FE002C4D22B7}" destId="{1F9447F6-D51D-4B62-9154-0F4357D4CD8A}" srcOrd="1" destOrd="0" parTransId="{B9432BC9-F21F-40F0-AD46-AC4C8C622260}" sibTransId="{C52D3C8D-BCFA-420F-9F84-1CCBC80E0219}"/>
    <dgm:cxn modelId="{FE4679E8-A618-42AF-8329-FC45C986233D}" type="presParOf" srcId="{DF678C87-A815-44B2-9CE4-55DFB2809C62}" destId="{D19A9BA4-E8C6-4353-90E1-CDF62B42B2A2}" srcOrd="0" destOrd="0" presId="urn:microsoft.com/office/officeart/2005/8/layout/hList1"/>
    <dgm:cxn modelId="{F1AB856A-E1AF-4AA9-B88D-89C62BAF4B0F}" type="presParOf" srcId="{D19A9BA4-E8C6-4353-90E1-CDF62B42B2A2}" destId="{3DD91113-4430-4A3C-9F7E-02B892F334C8}" srcOrd="0" destOrd="0" presId="urn:microsoft.com/office/officeart/2005/8/layout/hList1"/>
    <dgm:cxn modelId="{6741CDB7-2A64-4DAC-AB94-59383478A152}" type="presParOf" srcId="{D19A9BA4-E8C6-4353-90E1-CDF62B42B2A2}" destId="{BF00723E-03B4-4D65-BBC0-A6075296DBF3}" srcOrd="1" destOrd="0" presId="urn:microsoft.com/office/officeart/2005/8/layout/hList1"/>
    <dgm:cxn modelId="{486207F0-C89D-4B3D-A5F3-E7A488DEFE3E}" type="presParOf" srcId="{DF678C87-A815-44B2-9CE4-55DFB2809C62}" destId="{416A873A-C471-4FEA-8B8C-B1E844FA7624}" srcOrd="1" destOrd="0" presId="urn:microsoft.com/office/officeart/2005/8/layout/hList1"/>
    <dgm:cxn modelId="{BBBE58AD-7025-49E0-B469-A837B32F2A30}" type="presParOf" srcId="{DF678C87-A815-44B2-9CE4-55DFB2809C62}" destId="{FAE4E4E4-35EA-4904-9279-1170F990FA21}" srcOrd="2" destOrd="0" presId="urn:microsoft.com/office/officeart/2005/8/layout/hList1"/>
    <dgm:cxn modelId="{E7A36653-5F38-4BE4-8832-37FC1471C831}" type="presParOf" srcId="{FAE4E4E4-35EA-4904-9279-1170F990FA21}" destId="{89F92F6E-46F2-41B3-A1FF-4EB84F668E68}" srcOrd="0" destOrd="0" presId="urn:microsoft.com/office/officeart/2005/8/layout/hList1"/>
    <dgm:cxn modelId="{B5E103AC-AD27-4155-A7D3-8123D3AF7770}" type="presParOf" srcId="{FAE4E4E4-35EA-4904-9279-1170F990FA21}" destId="{0B038DEE-62B0-4038-B188-5F8EB8BEE30F}" srcOrd="1" destOrd="0" presId="urn:microsoft.com/office/officeart/2005/8/layout/hList1"/>
    <dgm:cxn modelId="{42D0A504-F480-41FE-B928-74E480F28DEC}" type="presParOf" srcId="{DF678C87-A815-44B2-9CE4-55DFB2809C62}" destId="{1DD2D6FA-A60E-453D-8194-5DD0503314B4}" srcOrd="3" destOrd="0" presId="urn:microsoft.com/office/officeart/2005/8/layout/hList1"/>
    <dgm:cxn modelId="{05C15EE3-EADE-4326-8B92-00C597546FA7}" type="presParOf" srcId="{DF678C87-A815-44B2-9CE4-55DFB2809C62}" destId="{B9610BEF-013A-4396-8552-2E2AB76124E3}" srcOrd="4" destOrd="0" presId="urn:microsoft.com/office/officeart/2005/8/layout/hList1"/>
    <dgm:cxn modelId="{18676A56-0222-4DC9-8533-4D51B66BC3D6}" type="presParOf" srcId="{B9610BEF-013A-4396-8552-2E2AB76124E3}" destId="{46725330-0CEF-49F6-A591-12E75A327F1F}" srcOrd="0" destOrd="0" presId="urn:microsoft.com/office/officeart/2005/8/layout/hList1"/>
    <dgm:cxn modelId="{6ECC7062-4B5C-4334-9AB5-025D30F77BA6}" type="presParOf" srcId="{B9610BEF-013A-4396-8552-2E2AB76124E3}" destId="{FA140F4E-868E-426D-94BA-96D6F67CC4B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17C140E-69F6-4A13-98D0-57802C7C9528}" type="doc">
      <dgm:prSet loTypeId="urn:microsoft.com/office/officeart/2005/8/layout/orgChart1" loCatId="hierarchy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CA"/>
        </a:p>
      </dgm:t>
    </dgm:pt>
    <dgm:pt modelId="{8847A203-4B35-42B9-9014-2207EFCA885B}">
      <dgm:prSet phldrT="[Text]"/>
      <dgm:spPr/>
      <dgm:t>
        <a:bodyPr/>
        <a:lstStyle/>
        <a:p>
          <a:r>
            <a:rPr lang="en-CA" dirty="0"/>
            <a:t>Owner</a:t>
          </a:r>
        </a:p>
      </dgm:t>
    </dgm:pt>
    <dgm:pt modelId="{5D5A13FD-8B27-4C69-A9B4-DF22754D087A}" type="parTrans" cxnId="{65137D0D-0996-4753-AD70-4502CBF4D907}">
      <dgm:prSet/>
      <dgm:spPr/>
      <dgm:t>
        <a:bodyPr/>
        <a:lstStyle/>
        <a:p>
          <a:endParaRPr lang="en-CA"/>
        </a:p>
      </dgm:t>
    </dgm:pt>
    <dgm:pt modelId="{FC4BD1C2-351A-4EE5-9726-1836BBFD9F08}" type="sibTrans" cxnId="{65137D0D-0996-4753-AD70-4502CBF4D907}">
      <dgm:prSet/>
      <dgm:spPr/>
      <dgm:t>
        <a:bodyPr/>
        <a:lstStyle/>
        <a:p>
          <a:endParaRPr lang="en-CA"/>
        </a:p>
      </dgm:t>
    </dgm:pt>
    <dgm:pt modelId="{9F0BE87A-FDC9-415F-9C68-5217443CE1F2}">
      <dgm:prSet phldrT="[Text]"/>
      <dgm:spPr/>
      <dgm:t>
        <a:bodyPr/>
        <a:lstStyle/>
        <a:p>
          <a:r>
            <a:rPr lang="en-CA" dirty="0"/>
            <a:t>Design-Builder</a:t>
          </a:r>
        </a:p>
      </dgm:t>
    </dgm:pt>
    <dgm:pt modelId="{0FD650E3-CE20-478A-9F6B-B5F1E8435043}" type="parTrans" cxnId="{4AD3314F-A7A6-4BA4-8C02-274812FD0C6A}">
      <dgm:prSet/>
      <dgm:spPr/>
      <dgm:t>
        <a:bodyPr/>
        <a:lstStyle/>
        <a:p>
          <a:endParaRPr lang="en-CA"/>
        </a:p>
      </dgm:t>
    </dgm:pt>
    <dgm:pt modelId="{4778A870-1803-4CC3-9CA1-401FC51978B0}" type="sibTrans" cxnId="{4AD3314F-A7A6-4BA4-8C02-274812FD0C6A}">
      <dgm:prSet/>
      <dgm:spPr/>
      <dgm:t>
        <a:bodyPr/>
        <a:lstStyle/>
        <a:p>
          <a:endParaRPr lang="en-CA"/>
        </a:p>
      </dgm:t>
    </dgm:pt>
    <dgm:pt modelId="{F75708D3-2BE6-4DF4-8507-184AF71CED77}">
      <dgm:prSet/>
      <dgm:spPr>
        <a:ln>
          <a:solidFill>
            <a:srgbClr val="CCCCD1"/>
          </a:solidFill>
        </a:ln>
      </dgm:spPr>
      <dgm:t>
        <a:bodyPr/>
        <a:lstStyle/>
        <a:p>
          <a:r>
            <a:rPr lang="en-CA" dirty="0"/>
            <a:t>Designer</a:t>
          </a:r>
        </a:p>
      </dgm:t>
    </dgm:pt>
    <dgm:pt modelId="{4BBBC069-451D-4D7E-AB71-3DBA014C5F93}" type="parTrans" cxnId="{65BDC98E-7723-4020-9FC7-8ED22AA9996B}">
      <dgm:prSet/>
      <dgm:spPr>
        <a:ln>
          <a:solidFill>
            <a:srgbClr val="CCCCD1"/>
          </a:solidFill>
        </a:ln>
      </dgm:spPr>
      <dgm:t>
        <a:bodyPr/>
        <a:lstStyle/>
        <a:p>
          <a:endParaRPr lang="en-CA"/>
        </a:p>
      </dgm:t>
    </dgm:pt>
    <dgm:pt modelId="{7183567D-6E11-434C-9F83-4A74F532C4F2}" type="sibTrans" cxnId="{65BDC98E-7723-4020-9FC7-8ED22AA9996B}">
      <dgm:prSet/>
      <dgm:spPr/>
      <dgm:t>
        <a:bodyPr/>
        <a:lstStyle/>
        <a:p>
          <a:endParaRPr lang="en-CA"/>
        </a:p>
      </dgm:t>
    </dgm:pt>
    <dgm:pt modelId="{06618554-9E9B-4B25-8419-5BC1AF4DB565}">
      <dgm:prSet/>
      <dgm:spPr>
        <a:ln>
          <a:solidFill>
            <a:srgbClr val="CCCCD1"/>
          </a:solidFill>
        </a:ln>
      </dgm:spPr>
      <dgm:t>
        <a:bodyPr/>
        <a:lstStyle/>
        <a:p>
          <a:r>
            <a:rPr lang="en-CA" dirty="0"/>
            <a:t>Contractor</a:t>
          </a:r>
        </a:p>
      </dgm:t>
    </dgm:pt>
    <dgm:pt modelId="{62D3051D-4C92-41C8-85C0-9D0B608CE05E}" type="parTrans" cxnId="{51E07C5A-B3D7-4A0A-9B6A-43A439E05D28}">
      <dgm:prSet/>
      <dgm:spPr>
        <a:ln>
          <a:solidFill>
            <a:srgbClr val="CCCCD1"/>
          </a:solidFill>
        </a:ln>
      </dgm:spPr>
      <dgm:t>
        <a:bodyPr/>
        <a:lstStyle/>
        <a:p>
          <a:endParaRPr lang="en-CA"/>
        </a:p>
      </dgm:t>
    </dgm:pt>
    <dgm:pt modelId="{29CFE0A9-B988-45AD-9A90-C0C67A4D8CE8}" type="sibTrans" cxnId="{51E07C5A-B3D7-4A0A-9B6A-43A439E05D28}">
      <dgm:prSet/>
      <dgm:spPr/>
      <dgm:t>
        <a:bodyPr/>
        <a:lstStyle/>
        <a:p>
          <a:endParaRPr lang="en-CA"/>
        </a:p>
      </dgm:t>
    </dgm:pt>
    <dgm:pt modelId="{2BC27763-9E05-44D5-95AD-5995B88CC585}">
      <dgm:prSet/>
      <dgm:spPr>
        <a:noFill/>
        <a:ln>
          <a:noFill/>
        </a:ln>
      </dgm:spPr>
      <dgm:t>
        <a:bodyPr/>
        <a:lstStyle/>
        <a:p>
          <a:endParaRPr lang="en-CA">
            <a:ln>
              <a:noFill/>
            </a:ln>
          </a:endParaRPr>
        </a:p>
      </dgm:t>
    </dgm:pt>
    <dgm:pt modelId="{D3C13108-94F9-47B8-817C-2C57E45C289C}" type="sibTrans" cxnId="{FC3D3157-BCBC-4BC8-8CE9-4F3CCFCCE0F6}">
      <dgm:prSet/>
      <dgm:spPr/>
      <dgm:t>
        <a:bodyPr/>
        <a:lstStyle/>
        <a:p>
          <a:endParaRPr lang="en-CA"/>
        </a:p>
      </dgm:t>
    </dgm:pt>
    <dgm:pt modelId="{5E9DA260-2E76-432A-A7A6-D6B53AB745F3}" type="parTrans" cxnId="{FC3D3157-BCBC-4BC8-8CE9-4F3CCFCCE0F6}">
      <dgm:prSet/>
      <dgm:spPr>
        <a:ln>
          <a:noFill/>
        </a:ln>
      </dgm:spPr>
      <dgm:t>
        <a:bodyPr/>
        <a:lstStyle/>
        <a:p>
          <a:endParaRPr lang="en-CA"/>
        </a:p>
      </dgm:t>
    </dgm:pt>
    <dgm:pt modelId="{BC7F17A6-DCC5-4547-B1E0-52E5317D2E17}" type="pres">
      <dgm:prSet presAssocID="{217C140E-69F6-4A13-98D0-57802C7C952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2024754-16ED-4137-9E94-23FA5C9CC7B2}" type="pres">
      <dgm:prSet presAssocID="{8847A203-4B35-42B9-9014-2207EFCA885B}" presName="hierRoot1" presStyleCnt="0">
        <dgm:presLayoutVars>
          <dgm:hierBranch val="init"/>
        </dgm:presLayoutVars>
      </dgm:prSet>
      <dgm:spPr/>
    </dgm:pt>
    <dgm:pt modelId="{692F27FE-E6EE-438E-BFA9-F5C51FBFC44B}" type="pres">
      <dgm:prSet presAssocID="{8847A203-4B35-42B9-9014-2207EFCA885B}" presName="rootComposite1" presStyleCnt="0"/>
      <dgm:spPr/>
    </dgm:pt>
    <dgm:pt modelId="{AA79128D-C5B0-43AA-8A09-F8CB092D3D49}" type="pres">
      <dgm:prSet presAssocID="{8847A203-4B35-42B9-9014-2207EFCA885B}" presName="rootText1" presStyleLbl="node0" presStyleIdx="0" presStyleCnt="1">
        <dgm:presLayoutVars>
          <dgm:chPref val="3"/>
        </dgm:presLayoutVars>
      </dgm:prSet>
      <dgm:spPr/>
    </dgm:pt>
    <dgm:pt modelId="{D2232196-CE66-48BD-BFEF-8FA82DE84AA6}" type="pres">
      <dgm:prSet presAssocID="{8847A203-4B35-42B9-9014-2207EFCA885B}" presName="rootConnector1" presStyleLbl="node1" presStyleIdx="0" presStyleCnt="0"/>
      <dgm:spPr/>
    </dgm:pt>
    <dgm:pt modelId="{200491E2-0DB7-40B4-95D4-9037FB73E16A}" type="pres">
      <dgm:prSet presAssocID="{8847A203-4B35-42B9-9014-2207EFCA885B}" presName="hierChild2" presStyleCnt="0"/>
      <dgm:spPr/>
    </dgm:pt>
    <dgm:pt modelId="{288C6D73-70F9-404F-9765-0C491876BA74}" type="pres">
      <dgm:prSet presAssocID="{0FD650E3-CE20-478A-9F6B-B5F1E8435043}" presName="Name37" presStyleLbl="parChTrans1D2" presStyleIdx="0" presStyleCnt="1"/>
      <dgm:spPr/>
    </dgm:pt>
    <dgm:pt modelId="{80309828-AE1E-4FEC-97B5-B74405C3EDDF}" type="pres">
      <dgm:prSet presAssocID="{9F0BE87A-FDC9-415F-9C68-5217443CE1F2}" presName="hierRoot2" presStyleCnt="0">
        <dgm:presLayoutVars>
          <dgm:hierBranch val="init"/>
        </dgm:presLayoutVars>
      </dgm:prSet>
      <dgm:spPr/>
    </dgm:pt>
    <dgm:pt modelId="{3DE1CAFA-5578-4A16-8502-0CEA7CF284C9}" type="pres">
      <dgm:prSet presAssocID="{9F0BE87A-FDC9-415F-9C68-5217443CE1F2}" presName="rootComposite" presStyleCnt="0"/>
      <dgm:spPr/>
    </dgm:pt>
    <dgm:pt modelId="{F80E788A-29BD-4469-8262-63805462ABAC}" type="pres">
      <dgm:prSet presAssocID="{9F0BE87A-FDC9-415F-9C68-5217443CE1F2}" presName="rootText" presStyleLbl="node2" presStyleIdx="0" presStyleCnt="1">
        <dgm:presLayoutVars>
          <dgm:chPref val="3"/>
        </dgm:presLayoutVars>
      </dgm:prSet>
      <dgm:spPr/>
    </dgm:pt>
    <dgm:pt modelId="{21F6D01A-98E8-4FDA-A6D0-C1572B57D297}" type="pres">
      <dgm:prSet presAssocID="{9F0BE87A-FDC9-415F-9C68-5217443CE1F2}" presName="rootConnector" presStyleLbl="node2" presStyleIdx="0" presStyleCnt="1"/>
      <dgm:spPr/>
    </dgm:pt>
    <dgm:pt modelId="{61D92051-66B3-4CFD-8095-BF2DCA2573CE}" type="pres">
      <dgm:prSet presAssocID="{9F0BE87A-FDC9-415F-9C68-5217443CE1F2}" presName="hierChild4" presStyleCnt="0"/>
      <dgm:spPr/>
    </dgm:pt>
    <dgm:pt modelId="{93BA8CD7-7370-4797-AFC9-ACAB1EE337B1}" type="pres">
      <dgm:prSet presAssocID="{4BBBC069-451D-4D7E-AB71-3DBA014C5F93}" presName="Name37" presStyleLbl="parChTrans1D3" presStyleIdx="0" presStyleCnt="2"/>
      <dgm:spPr/>
    </dgm:pt>
    <dgm:pt modelId="{4146F4DE-9339-42C3-A4CC-2E7FD0B08A79}" type="pres">
      <dgm:prSet presAssocID="{F75708D3-2BE6-4DF4-8507-184AF71CED77}" presName="hierRoot2" presStyleCnt="0">
        <dgm:presLayoutVars>
          <dgm:hierBranch val="hang"/>
        </dgm:presLayoutVars>
      </dgm:prSet>
      <dgm:spPr/>
    </dgm:pt>
    <dgm:pt modelId="{67BC2299-766D-43F4-BA82-0DB1BB927FA8}" type="pres">
      <dgm:prSet presAssocID="{F75708D3-2BE6-4DF4-8507-184AF71CED77}" presName="rootComposite" presStyleCnt="0"/>
      <dgm:spPr/>
    </dgm:pt>
    <dgm:pt modelId="{7EDE51A6-D5BB-4FB1-8E44-1F9CE6F26245}" type="pres">
      <dgm:prSet presAssocID="{F75708D3-2BE6-4DF4-8507-184AF71CED77}" presName="rootText" presStyleLbl="node3" presStyleIdx="0" presStyleCnt="2">
        <dgm:presLayoutVars>
          <dgm:chPref val="3"/>
        </dgm:presLayoutVars>
      </dgm:prSet>
      <dgm:spPr/>
    </dgm:pt>
    <dgm:pt modelId="{D81CB9CF-AD36-430E-A6E7-FA219E022597}" type="pres">
      <dgm:prSet presAssocID="{F75708D3-2BE6-4DF4-8507-184AF71CED77}" presName="rootConnector" presStyleLbl="node3" presStyleIdx="0" presStyleCnt="2"/>
      <dgm:spPr/>
    </dgm:pt>
    <dgm:pt modelId="{46521314-8724-4B6B-BA0E-485D200A15BA}" type="pres">
      <dgm:prSet presAssocID="{F75708D3-2BE6-4DF4-8507-184AF71CED77}" presName="hierChild4" presStyleCnt="0"/>
      <dgm:spPr/>
    </dgm:pt>
    <dgm:pt modelId="{3A664D5E-F5E8-4DA7-A80B-9FB81F90FF10}" type="pres">
      <dgm:prSet presAssocID="{5E9DA260-2E76-432A-A7A6-D6B53AB745F3}" presName="Name48" presStyleLbl="parChTrans1D4" presStyleIdx="0" presStyleCnt="1"/>
      <dgm:spPr/>
    </dgm:pt>
    <dgm:pt modelId="{3C55EAD1-6078-4D53-9E6A-269FA19E7FD3}" type="pres">
      <dgm:prSet presAssocID="{2BC27763-9E05-44D5-95AD-5995B88CC585}" presName="hierRoot2" presStyleCnt="0">
        <dgm:presLayoutVars>
          <dgm:hierBranch val="r"/>
        </dgm:presLayoutVars>
      </dgm:prSet>
      <dgm:spPr/>
    </dgm:pt>
    <dgm:pt modelId="{15A96226-BEC4-4B1A-965F-EFBA00C4F183}" type="pres">
      <dgm:prSet presAssocID="{2BC27763-9E05-44D5-95AD-5995B88CC585}" presName="rootComposite" presStyleCnt="0"/>
      <dgm:spPr/>
    </dgm:pt>
    <dgm:pt modelId="{B16FCACC-8209-4403-96E0-1057AF01901E}" type="pres">
      <dgm:prSet presAssocID="{2BC27763-9E05-44D5-95AD-5995B88CC585}" presName="rootText" presStyleLbl="node4" presStyleIdx="0" presStyleCnt="1">
        <dgm:presLayoutVars>
          <dgm:chPref val="3"/>
        </dgm:presLayoutVars>
      </dgm:prSet>
      <dgm:spPr/>
    </dgm:pt>
    <dgm:pt modelId="{6A3F12DB-E70D-442E-A2A6-314BD4213C86}" type="pres">
      <dgm:prSet presAssocID="{2BC27763-9E05-44D5-95AD-5995B88CC585}" presName="rootConnector" presStyleLbl="node4" presStyleIdx="0" presStyleCnt="1"/>
      <dgm:spPr/>
    </dgm:pt>
    <dgm:pt modelId="{EEE134AD-58C4-42D6-8261-06ABF29C384E}" type="pres">
      <dgm:prSet presAssocID="{2BC27763-9E05-44D5-95AD-5995B88CC585}" presName="hierChild4" presStyleCnt="0"/>
      <dgm:spPr/>
    </dgm:pt>
    <dgm:pt modelId="{E6AB0EBA-AC61-46CE-841F-3877029CFA0C}" type="pres">
      <dgm:prSet presAssocID="{2BC27763-9E05-44D5-95AD-5995B88CC585}" presName="hierChild5" presStyleCnt="0"/>
      <dgm:spPr/>
    </dgm:pt>
    <dgm:pt modelId="{C733C62A-5305-4FD5-A1FF-DB997EA70DC5}" type="pres">
      <dgm:prSet presAssocID="{F75708D3-2BE6-4DF4-8507-184AF71CED77}" presName="hierChild5" presStyleCnt="0"/>
      <dgm:spPr/>
    </dgm:pt>
    <dgm:pt modelId="{231E5447-5AA8-4D8D-BDB2-72679ECC70D5}" type="pres">
      <dgm:prSet presAssocID="{62D3051D-4C92-41C8-85C0-9D0B608CE05E}" presName="Name37" presStyleLbl="parChTrans1D3" presStyleIdx="1" presStyleCnt="2"/>
      <dgm:spPr/>
    </dgm:pt>
    <dgm:pt modelId="{2ED711E7-5BCD-4C22-9922-30BB35E5E0DA}" type="pres">
      <dgm:prSet presAssocID="{06618554-9E9B-4B25-8419-5BC1AF4DB565}" presName="hierRoot2" presStyleCnt="0">
        <dgm:presLayoutVars>
          <dgm:hierBranch val="init"/>
        </dgm:presLayoutVars>
      </dgm:prSet>
      <dgm:spPr/>
    </dgm:pt>
    <dgm:pt modelId="{63ABCC3F-7430-4D2F-B64E-7D07A01DA045}" type="pres">
      <dgm:prSet presAssocID="{06618554-9E9B-4B25-8419-5BC1AF4DB565}" presName="rootComposite" presStyleCnt="0"/>
      <dgm:spPr/>
    </dgm:pt>
    <dgm:pt modelId="{5C97D894-FCE9-478A-89FA-4AACC0B8E3F6}" type="pres">
      <dgm:prSet presAssocID="{06618554-9E9B-4B25-8419-5BC1AF4DB565}" presName="rootText" presStyleLbl="node3" presStyleIdx="1" presStyleCnt="2">
        <dgm:presLayoutVars>
          <dgm:chPref val="3"/>
        </dgm:presLayoutVars>
      </dgm:prSet>
      <dgm:spPr/>
    </dgm:pt>
    <dgm:pt modelId="{72CD3769-9F54-46DB-84B5-9E9D8B18F35A}" type="pres">
      <dgm:prSet presAssocID="{06618554-9E9B-4B25-8419-5BC1AF4DB565}" presName="rootConnector" presStyleLbl="node3" presStyleIdx="1" presStyleCnt="2"/>
      <dgm:spPr/>
    </dgm:pt>
    <dgm:pt modelId="{3E10D14E-C036-4DB1-A653-E241A9F26A81}" type="pres">
      <dgm:prSet presAssocID="{06618554-9E9B-4B25-8419-5BC1AF4DB565}" presName="hierChild4" presStyleCnt="0"/>
      <dgm:spPr/>
    </dgm:pt>
    <dgm:pt modelId="{A1FEED0D-995A-4506-BC64-6B72269307FA}" type="pres">
      <dgm:prSet presAssocID="{06618554-9E9B-4B25-8419-5BC1AF4DB565}" presName="hierChild5" presStyleCnt="0"/>
      <dgm:spPr/>
    </dgm:pt>
    <dgm:pt modelId="{27A7A933-8A7F-42EE-85D3-D929322C267B}" type="pres">
      <dgm:prSet presAssocID="{9F0BE87A-FDC9-415F-9C68-5217443CE1F2}" presName="hierChild5" presStyleCnt="0"/>
      <dgm:spPr/>
    </dgm:pt>
    <dgm:pt modelId="{06FD3FBB-D6D1-4806-B724-6C0120A86F9B}" type="pres">
      <dgm:prSet presAssocID="{8847A203-4B35-42B9-9014-2207EFCA885B}" presName="hierChild3" presStyleCnt="0"/>
      <dgm:spPr/>
    </dgm:pt>
  </dgm:ptLst>
  <dgm:cxnLst>
    <dgm:cxn modelId="{65137D0D-0996-4753-AD70-4502CBF4D907}" srcId="{217C140E-69F6-4A13-98D0-57802C7C9528}" destId="{8847A203-4B35-42B9-9014-2207EFCA885B}" srcOrd="0" destOrd="0" parTransId="{5D5A13FD-8B27-4C69-A9B4-DF22754D087A}" sibTransId="{FC4BD1C2-351A-4EE5-9726-1836BBFD9F08}"/>
    <dgm:cxn modelId="{D3D20220-60E2-4F41-BAF3-60434D848016}" type="presOf" srcId="{217C140E-69F6-4A13-98D0-57802C7C9528}" destId="{BC7F17A6-DCC5-4547-B1E0-52E5317D2E17}" srcOrd="0" destOrd="0" presId="urn:microsoft.com/office/officeart/2005/8/layout/orgChart1"/>
    <dgm:cxn modelId="{778ABB2F-B112-4A5F-A445-C3D7DDBDC2AA}" type="presOf" srcId="{0FD650E3-CE20-478A-9F6B-B5F1E8435043}" destId="{288C6D73-70F9-404F-9765-0C491876BA74}" srcOrd="0" destOrd="0" presId="urn:microsoft.com/office/officeart/2005/8/layout/orgChart1"/>
    <dgm:cxn modelId="{297F293F-1B7C-4E39-AE94-B15935737B45}" type="presOf" srcId="{2BC27763-9E05-44D5-95AD-5995B88CC585}" destId="{B16FCACC-8209-4403-96E0-1057AF01901E}" srcOrd="0" destOrd="0" presId="urn:microsoft.com/office/officeart/2005/8/layout/orgChart1"/>
    <dgm:cxn modelId="{4AD3314F-A7A6-4BA4-8C02-274812FD0C6A}" srcId="{8847A203-4B35-42B9-9014-2207EFCA885B}" destId="{9F0BE87A-FDC9-415F-9C68-5217443CE1F2}" srcOrd="0" destOrd="0" parTransId="{0FD650E3-CE20-478A-9F6B-B5F1E8435043}" sibTransId="{4778A870-1803-4CC3-9CA1-401FC51978B0}"/>
    <dgm:cxn modelId="{E02F544F-2C39-4C49-9BF6-7020C539FD64}" type="presOf" srcId="{62D3051D-4C92-41C8-85C0-9D0B608CE05E}" destId="{231E5447-5AA8-4D8D-BDB2-72679ECC70D5}" srcOrd="0" destOrd="0" presId="urn:microsoft.com/office/officeart/2005/8/layout/orgChart1"/>
    <dgm:cxn modelId="{FC3D3157-BCBC-4BC8-8CE9-4F3CCFCCE0F6}" srcId="{F75708D3-2BE6-4DF4-8507-184AF71CED77}" destId="{2BC27763-9E05-44D5-95AD-5995B88CC585}" srcOrd="0" destOrd="0" parTransId="{5E9DA260-2E76-432A-A7A6-D6B53AB745F3}" sibTransId="{D3C13108-94F9-47B8-817C-2C57E45C289C}"/>
    <dgm:cxn modelId="{F03B8A79-1200-4DE7-A625-67510A48D6BD}" type="presOf" srcId="{9F0BE87A-FDC9-415F-9C68-5217443CE1F2}" destId="{21F6D01A-98E8-4FDA-A6D0-C1572B57D297}" srcOrd="1" destOrd="0" presId="urn:microsoft.com/office/officeart/2005/8/layout/orgChart1"/>
    <dgm:cxn modelId="{51E07C5A-B3D7-4A0A-9B6A-43A439E05D28}" srcId="{9F0BE87A-FDC9-415F-9C68-5217443CE1F2}" destId="{06618554-9E9B-4B25-8419-5BC1AF4DB565}" srcOrd="1" destOrd="0" parTransId="{62D3051D-4C92-41C8-85C0-9D0B608CE05E}" sibTransId="{29CFE0A9-B988-45AD-9A90-C0C67A4D8CE8}"/>
    <dgm:cxn modelId="{0A943A82-B089-41A6-BAD0-67A8B94CC25A}" type="presOf" srcId="{06618554-9E9B-4B25-8419-5BC1AF4DB565}" destId="{72CD3769-9F54-46DB-84B5-9E9D8B18F35A}" srcOrd="1" destOrd="0" presId="urn:microsoft.com/office/officeart/2005/8/layout/orgChart1"/>
    <dgm:cxn modelId="{C34BF583-962F-409A-9FC7-662D2B86487E}" type="presOf" srcId="{F75708D3-2BE6-4DF4-8507-184AF71CED77}" destId="{7EDE51A6-D5BB-4FB1-8E44-1F9CE6F26245}" srcOrd="0" destOrd="0" presId="urn:microsoft.com/office/officeart/2005/8/layout/orgChart1"/>
    <dgm:cxn modelId="{65BDC98E-7723-4020-9FC7-8ED22AA9996B}" srcId="{9F0BE87A-FDC9-415F-9C68-5217443CE1F2}" destId="{F75708D3-2BE6-4DF4-8507-184AF71CED77}" srcOrd="0" destOrd="0" parTransId="{4BBBC069-451D-4D7E-AB71-3DBA014C5F93}" sibTransId="{7183567D-6E11-434C-9F83-4A74F532C4F2}"/>
    <dgm:cxn modelId="{E65F4EAF-20C3-4D26-BFA7-F2D0420FFA2B}" type="presOf" srcId="{9F0BE87A-FDC9-415F-9C68-5217443CE1F2}" destId="{F80E788A-29BD-4469-8262-63805462ABAC}" srcOrd="0" destOrd="0" presId="urn:microsoft.com/office/officeart/2005/8/layout/orgChart1"/>
    <dgm:cxn modelId="{D930F4B4-F67A-4C19-AC82-232D70B42AA8}" type="presOf" srcId="{4BBBC069-451D-4D7E-AB71-3DBA014C5F93}" destId="{93BA8CD7-7370-4797-AFC9-ACAB1EE337B1}" srcOrd="0" destOrd="0" presId="urn:microsoft.com/office/officeart/2005/8/layout/orgChart1"/>
    <dgm:cxn modelId="{D02EA4BD-3788-4198-A24C-5D5A8F3E1203}" type="presOf" srcId="{F75708D3-2BE6-4DF4-8507-184AF71CED77}" destId="{D81CB9CF-AD36-430E-A6E7-FA219E022597}" srcOrd="1" destOrd="0" presId="urn:microsoft.com/office/officeart/2005/8/layout/orgChart1"/>
    <dgm:cxn modelId="{76959CC4-FEA3-4531-BF16-28B198D198CD}" type="presOf" srcId="{5E9DA260-2E76-432A-A7A6-D6B53AB745F3}" destId="{3A664D5E-F5E8-4DA7-A80B-9FB81F90FF10}" srcOrd="0" destOrd="0" presId="urn:microsoft.com/office/officeart/2005/8/layout/orgChart1"/>
    <dgm:cxn modelId="{BB93ACCD-31C5-4744-AF15-101185D84F30}" type="presOf" srcId="{06618554-9E9B-4B25-8419-5BC1AF4DB565}" destId="{5C97D894-FCE9-478A-89FA-4AACC0B8E3F6}" srcOrd="0" destOrd="0" presId="urn:microsoft.com/office/officeart/2005/8/layout/orgChart1"/>
    <dgm:cxn modelId="{09B57BDB-B8A7-47FC-B93C-E6E1E7328770}" type="presOf" srcId="{8847A203-4B35-42B9-9014-2207EFCA885B}" destId="{D2232196-CE66-48BD-BFEF-8FA82DE84AA6}" srcOrd="1" destOrd="0" presId="urn:microsoft.com/office/officeart/2005/8/layout/orgChart1"/>
    <dgm:cxn modelId="{F4118FF6-2F27-45F3-8CD7-988AF47E1A0C}" type="presOf" srcId="{8847A203-4B35-42B9-9014-2207EFCA885B}" destId="{AA79128D-C5B0-43AA-8A09-F8CB092D3D49}" srcOrd="0" destOrd="0" presId="urn:microsoft.com/office/officeart/2005/8/layout/orgChart1"/>
    <dgm:cxn modelId="{A9F041FE-A5CE-4A2F-9117-3D6EA9B11B08}" type="presOf" srcId="{2BC27763-9E05-44D5-95AD-5995B88CC585}" destId="{6A3F12DB-E70D-442E-A2A6-314BD4213C86}" srcOrd="1" destOrd="0" presId="urn:microsoft.com/office/officeart/2005/8/layout/orgChart1"/>
    <dgm:cxn modelId="{C20745AB-BEDA-4818-9C03-CDD77B2918EC}" type="presParOf" srcId="{BC7F17A6-DCC5-4547-B1E0-52E5317D2E17}" destId="{F2024754-16ED-4137-9E94-23FA5C9CC7B2}" srcOrd="0" destOrd="0" presId="urn:microsoft.com/office/officeart/2005/8/layout/orgChart1"/>
    <dgm:cxn modelId="{4ED89A3F-2685-4AE3-89FE-616D2442C134}" type="presParOf" srcId="{F2024754-16ED-4137-9E94-23FA5C9CC7B2}" destId="{692F27FE-E6EE-438E-BFA9-F5C51FBFC44B}" srcOrd="0" destOrd="0" presId="urn:microsoft.com/office/officeart/2005/8/layout/orgChart1"/>
    <dgm:cxn modelId="{C82F00DE-38A3-4634-94DA-3A780D8FA558}" type="presParOf" srcId="{692F27FE-E6EE-438E-BFA9-F5C51FBFC44B}" destId="{AA79128D-C5B0-43AA-8A09-F8CB092D3D49}" srcOrd="0" destOrd="0" presId="urn:microsoft.com/office/officeart/2005/8/layout/orgChart1"/>
    <dgm:cxn modelId="{A09C39C1-2C1E-43E6-A658-2B20A5FA10EA}" type="presParOf" srcId="{692F27FE-E6EE-438E-BFA9-F5C51FBFC44B}" destId="{D2232196-CE66-48BD-BFEF-8FA82DE84AA6}" srcOrd="1" destOrd="0" presId="urn:microsoft.com/office/officeart/2005/8/layout/orgChart1"/>
    <dgm:cxn modelId="{D240922F-DA53-495F-8819-C327F621633C}" type="presParOf" srcId="{F2024754-16ED-4137-9E94-23FA5C9CC7B2}" destId="{200491E2-0DB7-40B4-95D4-9037FB73E16A}" srcOrd="1" destOrd="0" presId="urn:microsoft.com/office/officeart/2005/8/layout/orgChart1"/>
    <dgm:cxn modelId="{269CBA9C-1935-4763-98B7-756FAC39AADC}" type="presParOf" srcId="{200491E2-0DB7-40B4-95D4-9037FB73E16A}" destId="{288C6D73-70F9-404F-9765-0C491876BA74}" srcOrd="0" destOrd="0" presId="urn:microsoft.com/office/officeart/2005/8/layout/orgChart1"/>
    <dgm:cxn modelId="{9E601C4E-7FBA-4B40-B159-8A8BC7C4250C}" type="presParOf" srcId="{200491E2-0DB7-40B4-95D4-9037FB73E16A}" destId="{80309828-AE1E-4FEC-97B5-B74405C3EDDF}" srcOrd="1" destOrd="0" presId="urn:microsoft.com/office/officeart/2005/8/layout/orgChart1"/>
    <dgm:cxn modelId="{91A1EAF8-D1A2-4D03-BF42-83B834BF0E7A}" type="presParOf" srcId="{80309828-AE1E-4FEC-97B5-B74405C3EDDF}" destId="{3DE1CAFA-5578-4A16-8502-0CEA7CF284C9}" srcOrd="0" destOrd="0" presId="urn:microsoft.com/office/officeart/2005/8/layout/orgChart1"/>
    <dgm:cxn modelId="{0D4B10F8-03DF-4279-AB2E-E590FEFA85BF}" type="presParOf" srcId="{3DE1CAFA-5578-4A16-8502-0CEA7CF284C9}" destId="{F80E788A-29BD-4469-8262-63805462ABAC}" srcOrd="0" destOrd="0" presId="urn:microsoft.com/office/officeart/2005/8/layout/orgChart1"/>
    <dgm:cxn modelId="{062A5AA4-79FB-4E5E-9C1E-81219A42D859}" type="presParOf" srcId="{3DE1CAFA-5578-4A16-8502-0CEA7CF284C9}" destId="{21F6D01A-98E8-4FDA-A6D0-C1572B57D297}" srcOrd="1" destOrd="0" presId="urn:microsoft.com/office/officeart/2005/8/layout/orgChart1"/>
    <dgm:cxn modelId="{95593ACE-E94B-48CB-9635-C03A43E4A290}" type="presParOf" srcId="{80309828-AE1E-4FEC-97B5-B74405C3EDDF}" destId="{61D92051-66B3-4CFD-8095-BF2DCA2573CE}" srcOrd="1" destOrd="0" presId="urn:microsoft.com/office/officeart/2005/8/layout/orgChart1"/>
    <dgm:cxn modelId="{F4352BDE-E145-4C69-8FEB-FC76CDCC6BC8}" type="presParOf" srcId="{61D92051-66B3-4CFD-8095-BF2DCA2573CE}" destId="{93BA8CD7-7370-4797-AFC9-ACAB1EE337B1}" srcOrd="0" destOrd="0" presId="urn:microsoft.com/office/officeart/2005/8/layout/orgChart1"/>
    <dgm:cxn modelId="{7DDA5B0C-E9B0-48B0-A133-763A6DA9F2F9}" type="presParOf" srcId="{61D92051-66B3-4CFD-8095-BF2DCA2573CE}" destId="{4146F4DE-9339-42C3-A4CC-2E7FD0B08A79}" srcOrd="1" destOrd="0" presId="urn:microsoft.com/office/officeart/2005/8/layout/orgChart1"/>
    <dgm:cxn modelId="{167FDF8E-172E-45F3-84E3-C34A351F6F70}" type="presParOf" srcId="{4146F4DE-9339-42C3-A4CC-2E7FD0B08A79}" destId="{67BC2299-766D-43F4-BA82-0DB1BB927FA8}" srcOrd="0" destOrd="0" presId="urn:microsoft.com/office/officeart/2005/8/layout/orgChart1"/>
    <dgm:cxn modelId="{7298D8D0-6855-4B93-804A-63966DA605A7}" type="presParOf" srcId="{67BC2299-766D-43F4-BA82-0DB1BB927FA8}" destId="{7EDE51A6-D5BB-4FB1-8E44-1F9CE6F26245}" srcOrd="0" destOrd="0" presId="urn:microsoft.com/office/officeart/2005/8/layout/orgChart1"/>
    <dgm:cxn modelId="{F2364AB1-5A22-4D65-88F5-BB4EF1738256}" type="presParOf" srcId="{67BC2299-766D-43F4-BA82-0DB1BB927FA8}" destId="{D81CB9CF-AD36-430E-A6E7-FA219E022597}" srcOrd="1" destOrd="0" presId="urn:microsoft.com/office/officeart/2005/8/layout/orgChart1"/>
    <dgm:cxn modelId="{9460EDE3-FC11-466C-A8C4-904DFB0ED57A}" type="presParOf" srcId="{4146F4DE-9339-42C3-A4CC-2E7FD0B08A79}" destId="{46521314-8724-4B6B-BA0E-485D200A15BA}" srcOrd="1" destOrd="0" presId="urn:microsoft.com/office/officeart/2005/8/layout/orgChart1"/>
    <dgm:cxn modelId="{95676482-F8CD-40FC-8D7E-E91203A7CF6A}" type="presParOf" srcId="{46521314-8724-4B6B-BA0E-485D200A15BA}" destId="{3A664D5E-F5E8-4DA7-A80B-9FB81F90FF10}" srcOrd="0" destOrd="0" presId="urn:microsoft.com/office/officeart/2005/8/layout/orgChart1"/>
    <dgm:cxn modelId="{69F58F9C-B919-4007-B8F8-2F6BBF425DEE}" type="presParOf" srcId="{46521314-8724-4B6B-BA0E-485D200A15BA}" destId="{3C55EAD1-6078-4D53-9E6A-269FA19E7FD3}" srcOrd="1" destOrd="0" presId="urn:microsoft.com/office/officeart/2005/8/layout/orgChart1"/>
    <dgm:cxn modelId="{10F42DA5-9A2D-496A-BCBB-4CBF635285AD}" type="presParOf" srcId="{3C55EAD1-6078-4D53-9E6A-269FA19E7FD3}" destId="{15A96226-BEC4-4B1A-965F-EFBA00C4F183}" srcOrd="0" destOrd="0" presId="urn:microsoft.com/office/officeart/2005/8/layout/orgChart1"/>
    <dgm:cxn modelId="{5C463D58-01B6-4CB7-A427-2076C5A3E71F}" type="presParOf" srcId="{15A96226-BEC4-4B1A-965F-EFBA00C4F183}" destId="{B16FCACC-8209-4403-96E0-1057AF01901E}" srcOrd="0" destOrd="0" presId="urn:microsoft.com/office/officeart/2005/8/layout/orgChart1"/>
    <dgm:cxn modelId="{7308BB41-613A-496F-928D-6B6AFDB9D6A0}" type="presParOf" srcId="{15A96226-BEC4-4B1A-965F-EFBA00C4F183}" destId="{6A3F12DB-E70D-442E-A2A6-314BD4213C86}" srcOrd="1" destOrd="0" presId="urn:microsoft.com/office/officeart/2005/8/layout/orgChart1"/>
    <dgm:cxn modelId="{C37974B0-18E4-4E54-9975-42DAA398C1DC}" type="presParOf" srcId="{3C55EAD1-6078-4D53-9E6A-269FA19E7FD3}" destId="{EEE134AD-58C4-42D6-8261-06ABF29C384E}" srcOrd="1" destOrd="0" presId="urn:microsoft.com/office/officeart/2005/8/layout/orgChart1"/>
    <dgm:cxn modelId="{F997502C-7BBB-48D4-B38B-BEE6B85CA796}" type="presParOf" srcId="{3C55EAD1-6078-4D53-9E6A-269FA19E7FD3}" destId="{E6AB0EBA-AC61-46CE-841F-3877029CFA0C}" srcOrd="2" destOrd="0" presId="urn:microsoft.com/office/officeart/2005/8/layout/orgChart1"/>
    <dgm:cxn modelId="{1F6B8183-9786-46B1-8BFA-DC92251CA0F5}" type="presParOf" srcId="{4146F4DE-9339-42C3-A4CC-2E7FD0B08A79}" destId="{C733C62A-5305-4FD5-A1FF-DB997EA70DC5}" srcOrd="2" destOrd="0" presId="urn:microsoft.com/office/officeart/2005/8/layout/orgChart1"/>
    <dgm:cxn modelId="{9B8E22B7-AE3F-4BE9-8736-5356D1FEFA24}" type="presParOf" srcId="{61D92051-66B3-4CFD-8095-BF2DCA2573CE}" destId="{231E5447-5AA8-4D8D-BDB2-72679ECC70D5}" srcOrd="2" destOrd="0" presId="urn:microsoft.com/office/officeart/2005/8/layout/orgChart1"/>
    <dgm:cxn modelId="{AF9883C9-0285-4EC5-A196-DA993FC28007}" type="presParOf" srcId="{61D92051-66B3-4CFD-8095-BF2DCA2573CE}" destId="{2ED711E7-5BCD-4C22-9922-30BB35E5E0DA}" srcOrd="3" destOrd="0" presId="urn:microsoft.com/office/officeart/2005/8/layout/orgChart1"/>
    <dgm:cxn modelId="{CCD34233-8E97-4B9A-90BC-496F3E7BBACF}" type="presParOf" srcId="{2ED711E7-5BCD-4C22-9922-30BB35E5E0DA}" destId="{63ABCC3F-7430-4D2F-B64E-7D07A01DA045}" srcOrd="0" destOrd="0" presId="urn:microsoft.com/office/officeart/2005/8/layout/orgChart1"/>
    <dgm:cxn modelId="{4B375726-2337-4631-94F4-21264B3533B3}" type="presParOf" srcId="{63ABCC3F-7430-4D2F-B64E-7D07A01DA045}" destId="{5C97D894-FCE9-478A-89FA-4AACC0B8E3F6}" srcOrd="0" destOrd="0" presId="urn:microsoft.com/office/officeart/2005/8/layout/orgChart1"/>
    <dgm:cxn modelId="{03DA1EFF-5B16-4B77-BFE2-79186B9C04F6}" type="presParOf" srcId="{63ABCC3F-7430-4D2F-B64E-7D07A01DA045}" destId="{72CD3769-9F54-46DB-84B5-9E9D8B18F35A}" srcOrd="1" destOrd="0" presId="urn:microsoft.com/office/officeart/2005/8/layout/orgChart1"/>
    <dgm:cxn modelId="{3D46676D-8066-419D-B72B-FA0407A69B16}" type="presParOf" srcId="{2ED711E7-5BCD-4C22-9922-30BB35E5E0DA}" destId="{3E10D14E-C036-4DB1-A653-E241A9F26A81}" srcOrd="1" destOrd="0" presId="urn:microsoft.com/office/officeart/2005/8/layout/orgChart1"/>
    <dgm:cxn modelId="{ECC3375D-2FFD-42B2-AE1D-05ECCC98745A}" type="presParOf" srcId="{2ED711E7-5BCD-4C22-9922-30BB35E5E0DA}" destId="{A1FEED0D-995A-4506-BC64-6B72269307FA}" srcOrd="2" destOrd="0" presId="urn:microsoft.com/office/officeart/2005/8/layout/orgChart1"/>
    <dgm:cxn modelId="{36D3E7D2-8F3C-4490-B68B-1ABF6DE771AA}" type="presParOf" srcId="{80309828-AE1E-4FEC-97B5-B74405C3EDDF}" destId="{27A7A933-8A7F-42EE-85D3-D929322C267B}" srcOrd="2" destOrd="0" presId="urn:microsoft.com/office/officeart/2005/8/layout/orgChart1"/>
    <dgm:cxn modelId="{33A3C361-0753-4774-A4A4-524BFD0A0287}" type="presParOf" srcId="{F2024754-16ED-4137-9E94-23FA5C9CC7B2}" destId="{06FD3FBB-D6D1-4806-B724-6C0120A86F9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9CDA50-975A-4824-B710-B6FB4CDE9B0B}">
      <dsp:nvSpPr>
        <dsp:cNvPr id="0" name=""/>
        <dsp:cNvSpPr/>
      </dsp:nvSpPr>
      <dsp:spPr>
        <a:xfrm>
          <a:off x="3449" y="627698"/>
          <a:ext cx="1508071" cy="904843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800" kern="1200" dirty="0"/>
            <a:t>B.Sc. Civil Engineer</a:t>
          </a:r>
        </a:p>
      </dsp:txBody>
      <dsp:txXfrm>
        <a:off x="29951" y="654200"/>
        <a:ext cx="1455067" cy="851839"/>
      </dsp:txXfrm>
    </dsp:sp>
    <dsp:sp modelId="{3F713254-57A3-4ADB-8FF0-65218CBFAFE5}">
      <dsp:nvSpPr>
        <dsp:cNvPr id="0" name=""/>
        <dsp:cNvSpPr/>
      </dsp:nvSpPr>
      <dsp:spPr>
        <a:xfrm>
          <a:off x="1662328" y="893119"/>
          <a:ext cx="319711" cy="3740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1400" kern="1200"/>
        </a:p>
      </dsp:txBody>
      <dsp:txXfrm>
        <a:off x="1662328" y="967919"/>
        <a:ext cx="223798" cy="224401"/>
      </dsp:txXfrm>
    </dsp:sp>
    <dsp:sp modelId="{BA11D0AA-D7F7-4B4E-86A6-1843830518A6}">
      <dsp:nvSpPr>
        <dsp:cNvPr id="0" name=""/>
        <dsp:cNvSpPr/>
      </dsp:nvSpPr>
      <dsp:spPr>
        <a:xfrm>
          <a:off x="2114749" y="627698"/>
          <a:ext cx="1508071" cy="904843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000" kern="1200" dirty="0">
              <a:solidFill>
                <a:srgbClr val="FFFFFF"/>
              </a:solidFill>
              <a:latin typeface="Arial" panose="020B0604020202020204"/>
              <a:ea typeface="+mn-ea"/>
              <a:cs typeface="+mn-cs"/>
            </a:rPr>
            <a:t>Project</a:t>
          </a:r>
          <a:r>
            <a:rPr lang="en-CA" sz="2000" kern="1200" dirty="0"/>
            <a:t> Work</a:t>
          </a:r>
        </a:p>
      </dsp:txBody>
      <dsp:txXfrm>
        <a:off x="2141251" y="654200"/>
        <a:ext cx="1455067" cy="851839"/>
      </dsp:txXfrm>
    </dsp:sp>
    <dsp:sp modelId="{F48D2324-7EB8-4B14-A01C-AA418317B205}">
      <dsp:nvSpPr>
        <dsp:cNvPr id="0" name=""/>
        <dsp:cNvSpPr/>
      </dsp:nvSpPr>
      <dsp:spPr>
        <a:xfrm>
          <a:off x="3773628" y="893119"/>
          <a:ext cx="319711" cy="3740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1400" kern="1200"/>
        </a:p>
      </dsp:txBody>
      <dsp:txXfrm>
        <a:off x="3773628" y="967919"/>
        <a:ext cx="223798" cy="224401"/>
      </dsp:txXfrm>
    </dsp:sp>
    <dsp:sp modelId="{14EE572E-A6CB-4C5B-9BB1-2F4A67157BEA}">
      <dsp:nvSpPr>
        <dsp:cNvPr id="0" name=""/>
        <dsp:cNvSpPr/>
      </dsp:nvSpPr>
      <dsp:spPr>
        <a:xfrm>
          <a:off x="4226050" y="627698"/>
          <a:ext cx="1508071" cy="904843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800" kern="1200" dirty="0"/>
            <a:t>Claims</a:t>
          </a:r>
        </a:p>
      </dsp:txBody>
      <dsp:txXfrm>
        <a:off x="4252552" y="654200"/>
        <a:ext cx="1455067" cy="851839"/>
      </dsp:txXfrm>
    </dsp:sp>
    <dsp:sp modelId="{C83F536F-13CA-44B3-851D-7339C485CC48}">
      <dsp:nvSpPr>
        <dsp:cNvPr id="0" name=""/>
        <dsp:cNvSpPr/>
      </dsp:nvSpPr>
      <dsp:spPr>
        <a:xfrm>
          <a:off x="5884929" y="893119"/>
          <a:ext cx="319711" cy="3740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1400" kern="1200"/>
        </a:p>
      </dsp:txBody>
      <dsp:txXfrm>
        <a:off x="5884929" y="967919"/>
        <a:ext cx="223798" cy="224401"/>
      </dsp:txXfrm>
    </dsp:sp>
    <dsp:sp modelId="{08F4F7F9-932E-4332-98D1-1A13B02A1A62}">
      <dsp:nvSpPr>
        <dsp:cNvPr id="0" name=""/>
        <dsp:cNvSpPr/>
      </dsp:nvSpPr>
      <dsp:spPr>
        <a:xfrm>
          <a:off x="6337350" y="627698"/>
          <a:ext cx="1508071" cy="904843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800" kern="1200" dirty="0"/>
            <a:t>Today’s Presentation</a:t>
          </a:r>
        </a:p>
      </dsp:txBody>
      <dsp:txXfrm>
        <a:off x="6363852" y="654200"/>
        <a:ext cx="1455067" cy="85183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A2505E-33C2-4B27-BBDB-A21DCBDFBBBE}">
      <dsp:nvSpPr>
        <dsp:cNvPr id="0" name=""/>
        <dsp:cNvSpPr/>
      </dsp:nvSpPr>
      <dsp:spPr>
        <a:xfrm>
          <a:off x="1107123" y="623929"/>
          <a:ext cx="605870" cy="2103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151"/>
              </a:lnTo>
              <a:lnTo>
                <a:pt x="605870" y="105151"/>
              </a:lnTo>
              <a:lnTo>
                <a:pt x="605870" y="210302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8C6D73-70F9-404F-9765-0C491876BA74}">
      <dsp:nvSpPr>
        <dsp:cNvPr id="0" name=""/>
        <dsp:cNvSpPr/>
      </dsp:nvSpPr>
      <dsp:spPr>
        <a:xfrm>
          <a:off x="501252" y="623929"/>
          <a:ext cx="605870" cy="210302"/>
        </a:xfrm>
        <a:custGeom>
          <a:avLst/>
          <a:gdLst/>
          <a:ahLst/>
          <a:cxnLst/>
          <a:rect l="0" t="0" r="0" b="0"/>
          <a:pathLst>
            <a:path>
              <a:moveTo>
                <a:pt x="605870" y="0"/>
              </a:moveTo>
              <a:lnTo>
                <a:pt x="605870" y="105151"/>
              </a:lnTo>
              <a:lnTo>
                <a:pt x="0" y="105151"/>
              </a:lnTo>
              <a:lnTo>
                <a:pt x="0" y="210302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79128D-C5B0-43AA-8A09-F8CB092D3D49}">
      <dsp:nvSpPr>
        <dsp:cNvPr id="0" name=""/>
        <dsp:cNvSpPr/>
      </dsp:nvSpPr>
      <dsp:spPr>
        <a:xfrm>
          <a:off x="606403" y="123210"/>
          <a:ext cx="1001438" cy="50071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200" kern="1200" dirty="0"/>
            <a:t>P3 partnership</a:t>
          </a:r>
        </a:p>
      </dsp:txBody>
      <dsp:txXfrm>
        <a:off x="606403" y="123210"/>
        <a:ext cx="1001438" cy="500719"/>
      </dsp:txXfrm>
    </dsp:sp>
    <dsp:sp modelId="{F80E788A-29BD-4469-8262-63805462ABAC}">
      <dsp:nvSpPr>
        <dsp:cNvPr id="0" name=""/>
        <dsp:cNvSpPr/>
      </dsp:nvSpPr>
      <dsp:spPr>
        <a:xfrm>
          <a:off x="533" y="834232"/>
          <a:ext cx="1001438" cy="50071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200" kern="1200" dirty="0"/>
            <a:t>Public partner (Owner)</a:t>
          </a:r>
        </a:p>
      </dsp:txBody>
      <dsp:txXfrm>
        <a:off x="533" y="834232"/>
        <a:ext cx="1001438" cy="500719"/>
      </dsp:txXfrm>
    </dsp:sp>
    <dsp:sp modelId="{D10EA6C4-F0E3-40FE-AA0B-6F5E6002706D}">
      <dsp:nvSpPr>
        <dsp:cNvPr id="0" name=""/>
        <dsp:cNvSpPr/>
      </dsp:nvSpPr>
      <dsp:spPr>
        <a:xfrm>
          <a:off x="1212274" y="834232"/>
          <a:ext cx="1001438" cy="50071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200" kern="1200" dirty="0"/>
            <a:t>Private partner</a:t>
          </a:r>
        </a:p>
      </dsp:txBody>
      <dsp:txXfrm>
        <a:off x="1212274" y="834232"/>
        <a:ext cx="1001438" cy="50071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D91113-4430-4A3C-9F7E-02B892F334C8}">
      <dsp:nvSpPr>
        <dsp:cNvPr id="0" name=""/>
        <dsp:cNvSpPr/>
      </dsp:nvSpPr>
      <dsp:spPr>
        <a:xfrm>
          <a:off x="2578" y="303824"/>
          <a:ext cx="2513698" cy="4320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500" kern="1200" dirty="0"/>
            <a:t>Schedule</a:t>
          </a:r>
        </a:p>
      </dsp:txBody>
      <dsp:txXfrm>
        <a:off x="2578" y="303824"/>
        <a:ext cx="2513698" cy="432000"/>
      </dsp:txXfrm>
    </dsp:sp>
    <dsp:sp modelId="{BF00723E-03B4-4D65-BBC0-A6075296DBF3}">
      <dsp:nvSpPr>
        <dsp:cNvPr id="0" name=""/>
        <dsp:cNvSpPr/>
      </dsp:nvSpPr>
      <dsp:spPr>
        <a:xfrm>
          <a:off x="2578" y="735824"/>
          <a:ext cx="2513698" cy="2830781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500" kern="1200" dirty="0"/>
            <a:t>Prolonged procurement phase tends to extend overall project duration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500" kern="1200" dirty="0"/>
            <a:t>However, this time could be recovered during construction due to the private sector’s increased efficiency and innovation</a:t>
          </a:r>
        </a:p>
      </dsp:txBody>
      <dsp:txXfrm>
        <a:off x="2578" y="735824"/>
        <a:ext cx="2513698" cy="2830781"/>
      </dsp:txXfrm>
    </dsp:sp>
    <dsp:sp modelId="{89F92F6E-46F2-41B3-A1FF-4EB84F668E68}">
      <dsp:nvSpPr>
        <dsp:cNvPr id="0" name=""/>
        <dsp:cNvSpPr/>
      </dsp:nvSpPr>
      <dsp:spPr>
        <a:xfrm>
          <a:off x="2868194" y="303824"/>
          <a:ext cx="2513698" cy="4320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500" kern="1200" dirty="0"/>
            <a:t>Cost</a:t>
          </a:r>
        </a:p>
      </dsp:txBody>
      <dsp:txXfrm>
        <a:off x="2868194" y="303824"/>
        <a:ext cx="2513698" cy="432000"/>
      </dsp:txXfrm>
    </dsp:sp>
    <dsp:sp modelId="{0B038DEE-62B0-4038-B188-5F8EB8BEE30F}">
      <dsp:nvSpPr>
        <dsp:cNvPr id="0" name=""/>
        <dsp:cNvSpPr/>
      </dsp:nvSpPr>
      <dsp:spPr>
        <a:xfrm>
          <a:off x="2868194" y="734380"/>
          <a:ext cx="2513698" cy="2830781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500" kern="1200" dirty="0"/>
            <a:t>Generally more costly (higher procurement costs due to added intricacy and heavier structure)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500" kern="1200" dirty="0"/>
            <a:t>Public partner benefits from potentially efficient and innovative facility resulting in lower construction and/or maintenance and operations costs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500" kern="1200" dirty="0"/>
            <a:t>Certainty over cost for the duration of the agreement</a:t>
          </a:r>
        </a:p>
      </dsp:txBody>
      <dsp:txXfrm>
        <a:off x="2868194" y="734380"/>
        <a:ext cx="2513698" cy="2830781"/>
      </dsp:txXfrm>
    </dsp:sp>
    <dsp:sp modelId="{46725330-0CEF-49F6-A591-12E75A327F1F}">
      <dsp:nvSpPr>
        <dsp:cNvPr id="0" name=""/>
        <dsp:cNvSpPr/>
      </dsp:nvSpPr>
      <dsp:spPr>
        <a:xfrm>
          <a:off x="5733811" y="303824"/>
          <a:ext cx="2513698" cy="4320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500" kern="1200" dirty="0"/>
            <a:t>Quality</a:t>
          </a:r>
        </a:p>
      </dsp:txBody>
      <dsp:txXfrm>
        <a:off x="5733811" y="303824"/>
        <a:ext cx="2513698" cy="432000"/>
      </dsp:txXfrm>
    </dsp:sp>
    <dsp:sp modelId="{FA140F4E-868E-426D-94BA-96D6F67CC4BD}">
      <dsp:nvSpPr>
        <dsp:cNvPr id="0" name=""/>
        <dsp:cNvSpPr/>
      </dsp:nvSpPr>
      <dsp:spPr>
        <a:xfrm>
          <a:off x="5733811" y="735824"/>
          <a:ext cx="2513698" cy="2830781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500" kern="1200" dirty="0"/>
            <a:t>No independent Owner representation on the consortium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500" kern="1200" dirty="0"/>
            <a:t>Quality could improve if the consortium is responsible for maintenance and operation</a:t>
          </a:r>
        </a:p>
      </dsp:txBody>
      <dsp:txXfrm>
        <a:off x="5733811" y="735824"/>
        <a:ext cx="2513698" cy="283078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A2505E-33C2-4B27-BBDB-A21DCBDFBBBE}">
      <dsp:nvSpPr>
        <dsp:cNvPr id="0" name=""/>
        <dsp:cNvSpPr/>
      </dsp:nvSpPr>
      <dsp:spPr>
        <a:xfrm>
          <a:off x="1107123" y="623929"/>
          <a:ext cx="605870" cy="2103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151"/>
              </a:lnTo>
              <a:lnTo>
                <a:pt x="605870" y="105151"/>
              </a:lnTo>
              <a:lnTo>
                <a:pt x="605870" y="210302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8C6D73-70F9-404F-9765-0C491876BA74}">
      <dsp:nvSpPr>
        <dsp:cNvPr id="0" name=""/>
        <dsp:cNvSpPr/>
      </dsp:nvSpPr>
      <dsp:spPr>
        <a:xfrm>
          <a:off x="501252" y="623929"/>
          <a:ext cx="605870" cy="210302"/>
        </a:xfrm>
        <a:custGeom>
          <a:avLst/>
          <a:gdLst/>
          <a:ahLst/>
          <a:cxnLst/>
          <a:rect l="0" t="0" r="0" b="0"/>
          <a:pathLst>
            <a:path>
              <a:moveTo>
                <a:pt x="605870" y="0"/>
              </a:moveTo>
              <a:lnTo>
                <a:pt x="605870" y="105151"/>
              </a:lnTo>
              <a:lnTo>
                <a:pt x="0" y="105151"/>
              </a:lnTo>
              <a:lnTo>
                <a:pt x="0" y="210302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79128D-C5B0-43AA-8A09-F8CB092D3D49}">
      <dsp:nvSpPr>
        <dsp:cNvPr id="0" name=""/>
        <dsp:cNvSpPr/>
      </dsp:nvSpPr>
      <dsp:spPr>
        <a:xfrm>
          <a:off x="606403" y="123210"/>
          <a:ext cx="1001438" cy="50071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200" kern="1200" dirty="0"/>
            <a:t>P3 partnership</a:t>
          </a:r>
        </a:p>
      </dsp:txBody>
      <dsp:txXfrm>
        <a:off x="606403" y="123210"/>
        <a:ext cx="1001438" cy="500719"/>
      </dsp:txXfrm>
    </dsp:sp>
    <dsp:sp modelId="{F80E788A-29BD-4469-8262-63805462ABAC}">
      <dsp:nvSpPr>
        <dsp:cNvPr id="0" name=""/>
        <dsp:cNvSpPr/>
      </dsp:nvSpPr>
      <dsp:spPr>
        <a:xfrm>
          <a:off x="533" y="834232"/>
          <a:ext cx="1001438" cy="50071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200" kern="1200" dirty="0"/>
            <a:t>Public partner (Owner)</a:t>
          </a:r>
        </a:p>
      </dsp:txBody>
      <dsp:txXfrm>
        <a:off x="533" y="834232"/>
        <a:ext cx="1001438" cy="500719"/>
      </dsp:txXfrm>
    </dsp:sp>
    <dsp:sp modelId="{D10EA6C4-F0E3-40FE-AA0B-6F5E6002706D}">
      <dsp:nvSpPr>
        <dsp:cNvPr id="0" name=""/>
        <dsp:cNvSpPr/>
      </dsp:nvSpPr>
      <dsp:spPr>
        <a:xfrm>
          <a:off x="1212274" y="834232"/>
          <a:ext cx="1001438" cy="50071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200" kern="1200" dirty="0"/>
            <a:t>Private partner</a:t>
          </a:r>
        </a:p>
      </dsp:txBody>
      <dsp:txXfrm>
        <a:off x="1212274" y="834232"/>
        <a:ext cx="1001438" cy="50071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800B71-3BBE-44F9-835D-EED039EB52BF}">
      <dsp:nvSpPr>
        <dsp:cNvPr id="0" name=""/>
        <dsp:cNvSpPr/>
      </dsp:nvSpPr>
      <dsp:spPr>
        <a:xfrm>
          <a:off x="1220220" y="945199"/>
          <a:ext cx="718529" cy="7185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800" kern="1200"/>
            <a:t>Multi-party agreement</a:t>
          </a:r>
          <a:endParaRPr lang="en-CA" sz="800" kern="1200" dirty="0"/>
        </a:p>
      </dsp:txBody>
      <dsp:txXfrm>
        <a:off x="1325446" y="1050425"/>
        <a:ext cx="508077" cy="508077"/>
      </dsp:txXfrm>
    </dsp:sp>
    <dsp:sp modelId="{4A9965CD-393D-4566-AFED-FB77BEF9230E}">
      <dsp:nvSpPr>
        <dsp:cNvPr id="0" name=""/>
        <dsp:cNvSpPr/>
      </dsp:nvSpPr>
      <dsp:spPr>
        <a:xfrm rot="16200000">
          <a:off x="1471013" y="816256"/>
          <a:ext cx="216943" cy="40942"/>
        </a:xfrm>
        <a:custGeom>
          <a:avLst/>
          <a:gdLst/>
          <a:ahLst/>
          <a:cxnLst/>
          <a:rect l="0" t="0" r="0" b="0"/>
          <a:pathLst>
            <a:path>
              <a:moveTo>
                <a:pt x="0" y="20471"/>
              </a:moveTo>
              <a:lnTo>
                <a:pt x="216943" y="20471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500" kern="1200"/>
        </a:p>
      </dsp:txBody>
      <dsp:txXfrm>
        <a:off x="1574061" y="831304"/>
        <a:ext cx="10847" cy="10847"/>
      </dsp:txXfrm>
    </dsp:sp>
    <dsp:sp modelId="{6EF3625D-955D-42F9-82F5-490B82E0BD70}">
      <dsp:nvSpPr>
        <dsp:cNvPr id="0" name=""/>
        <dsp:cNvSpPr/>
      </dsp:nvSpPr>
      <dsp:spPr>
        <a:xfrm>
          <a:off x="1220220" y="9726"/>
          <a:ext cx="718529" cy="7185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800" kern="1200" dirty="0"/>
            <a:t>Owner</a:t>
          </a:r>
        </a:p>
      </dsp:txBody>
      <dsp:txXfrm>
        <a:off x="1325446" y="114952"/>
        <a:ext cx="508077" cy="508077"/>
      </dsp:txXfrm>
    </dsp:sp>
    <dsp:sp modelId="{267F37A3-AA5E-440E-A065-BCDB7C27E67C}">
      <dsp:nvSpPr>
        <dsp:cNvPr id="0" name=""/>
        <dsp:cNvSpPr/>
      </dsp:nvSpPr>
      <dsp:spPr>
        <a:xfrm rot="20520000">
          <a:off x="1915857" y="1139455"/>
          <a:ext cx="216943" cy="40942"/>
        </a:xfrm>
        <a:custGeom>
          <a:avLst/>
          <a:gdLst/>
          <a:ahLst/>
          <a:cxnLst/>
          <a:rect l="0" t="0" r="0" b="0"/>
          <a:pathLst>
            <a:path>
              <a:moveTo>
                <a:pt x="0" y="20471"/>
              </a:moveTo>
              <a:lnTo>
                <a:pt x="216943" y="20471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500" kern="1200"/>
        </a:p>
      </dsp:txBody>
      <dsp:txXfrm>
        <a:off x="2018905" y="1154502"/>
        <a:ext cx="10847" cy="10847"/>
      </dsp:txXfrm>
    </dsp:sp>
    <dsp:sp modelId="{BAC1D6FC-03A8-40ED-8F47-669A92477E91}">
      <dsp:nvSpPr>
        <dsp:cNvPr id="0" name=""/>
        <dsp:cNvSpPr/>
      </dsp:nvSpPr>
      <dsp:spPr>
        <a:xfrm>
          <a:off x="2109908" y="656122"/>
          <a:ext cx="718529" cy="7185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800" kern="1200" dirty="0"/>
            <a:t>Designer</a:t>
          </a:r>
        </a:p>
      </dsp:txBody>
      <dsp:txXfrm>
        <a:off x="2215134" y="761348"/>
        <a:ext cx="508077" cy="508077"/>
      </dsp:txXfrm>
    </dsp:sp>
    <dsp:sp modelId="{CC4A431D-F587-4E05-9CDF-DE6C3DA0A52E}">
      <dsp:nvSpPr>
        <dsp:cNvPr id="0" name=""/>
        <dsp:cNvSpPr/>
      </dsp:nvSpPr>
      <dsp:spPr>
        <a:xfrm rot="3240000">
          <a:off x="1745942" y="1662400"/>
          <a:ext cx="216943" cy="40942"/>
        </a:xfrm>
        <a:custGeom>
          <a:avLst/>
          <a:gdLst/>
          <a:ahLst/>
          <a:cxnLst/>
          <a:rect l="0" t="0" r="0" b="0"/>
          <a:pathLst>
            <a:path>
              <a:moveTo>
                <a:pt x="0" y="20471"/>
              </a:moveTo>
              <a:lnTo>
                <a:pt x="216943" y="20471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500" kern="1200"/>
        </a:p>
      </dsp:txBody>
      <dsp:txXfrm>
        <a:off x="1848990" y="1677448"/>
        <a:ext cx="10847" cy="10847"/>
      </dsp:txXfrm>
    </dsp:sp>
    <dsp:sp modelId="{F7983565-4F2B-44AC-9175-DC0B8C35C872}">
      <dsp:nvSpPr>
        <dsp:cNvPr id="0" name=""/>
        <dsp:cNvSpPr/>
      </dsp:nvSpPr>
      <dsp:spPr>
        <a:xfrm>
          <a:off x="1770077" y="1702013"/>
          <a:ext cx="718529" cy="7185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800" kern="1200" dirty="0"/>
            <a:t>Contractor</a:t>
          </a:r>
        </a:p>
      </dsp:txBody>
      <dsp:txXfrm>
        <a:off x="1875303" y="1807239"/>
        <a:ext cx="508077" cy="508077"/>
      </dsp:txXfrm>
    </dsp:sp>
    <dsp:sp modelId="{B2017051-374A-4AA7-911D-FD3FD6E4FD06}">
      <dsp:nvSpPr>
        <dsp:cNvPr id="0" name=""/>
        <dsp:cNvSpPr/>
      </dsp:nvSpPr>
      <dsp:spPr>
        <a:xfrm rot="7560000">
          <a:off x="1196084" y="1662400"/>
          <a:ext cx="216943" cy="40942"/>
        </a:xfrm>
        <a:custGeom>
          <a:avLst/>
          <a:gdLst/>
          <a:ahLst/>
          <a:cxnLst/>
          <a:rect l="0" t="0" r="0" b="0"/>
          <a:pathLst>
            <a:path>
              <a:moveTo>
                <a:pt x="0" y="20471"/>
              </a:moveTo>
              <a:lnTo>
                <a:pt x="216943" y="20471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500" kern="1200"/>
        </a:p>
      </dsp:txBody>
      <dsp:txXfrm rot="10800000">
        <a:off x="1299132" y="1677448"/>
        <a:ext cx="10847" cy="10847"/>
      </dsp:txXfrm>
    </dsp:sp>
    <dsp:sp modelId="{8D2E8944-A9A8-4FA4-9645-5EE1EFEF2E6F}">
      <dsp:nvSpPr>
        <dsp:cNvPr id="0" name=""/>
        <dsp:cNvSpPr/>
      </dsp:nvSpPr>
      <dsp:spPr>
        <a:xfrm>
          <a:off x="670362" y="1702013"/>
          <a:ext cx="718529" cy="7185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800" kern="1200" dirty="0"/>
            <a:t>Sub-contractor</a:t>
          </a:r>
        </a:p>
      </dsp:txBody>
      <dsp:txXfrm>
        <a:off x="775588" y="1807239"/>
        <a:ext cx="508077" cy="508077"/>
      </dsp:txXfrm>
    </dsp:sp>
    <dsp:sp modelId="{98FDA9DD-8CD5-45AA-B17A-B98763C1ACB5}">
      <dsp:nvSpPr>
        <dsp:cNvPr id="0" name=""/>
        <dsp:cNvSpPr/>
      </dsp:nvSpPr>
      <dsp:spPr>
        <a:xfrm rot="11880000">
          <a:off x="1026169" y="1139455"/>
          <a:ext cx="216943" cy="40942"/>
        </a:xfrm>
        <a:custGeom>
          <a:avLst/>
          <a:gdLst/>
          <a:ahLst/>
          <a:cxnLst/>
          <a:rect l="0" t="0" r="0" b="0"/>
          <a:pathLst>
            <a:path>
              <a:moveTo>
                <a:pt x="0" y="20471"/>
              </a:moveTo>
              <a:lnTo>
                <a:pt x="216943" y="20471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500" kern="1200"/>
        </a:p>
      </dsp:txBody>
      <dsp:txXfrm rot="10800000">
        <a:off x="1129217" y="1154502"/>
        <a:ext cx="10847" cy="10847"/>
      </dsp:txXfrm>
    </dsp:sp>
    <dsp:sp modelId="{8CCFC284-1F95-44A3-81C3-E531A4694931}">
      <dsp:nvSpPr>
        <dsp:cNvPr id="0" name=""/>
        <dsp:cNvSpPr/>
      </dsp:nvSpPr>
      <dsp:spPr>
        <a:xfrm>
          <a:off x="330531" y="656122"/>
          <a:ext cx="718529" cy="7185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800" kern="1200" dirty="0"/>
            <a:t>Sub-consultant</a:t>
          </a:r>
        </a:p>
      </dsp:txBody>
      <dsp:txXfrm>
        <a:off x="435757" y="761348"/>
        <a:ext cx="508077" cy="508077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D91113-4430-4A3C-9F7E-02B892F334C8}">
      <dsp:nvSpPr>
        <dsp:cNvPr id="0" name=""/>
        <dsp:cNvSpPr/>
      </dsp:nvSpPr>
      <dsp:spPr>
        <a:xfrm>
          <a:off x="2578" y="5149"/>
          <a:ext cx="2513698" cy="4608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600" kern="1200" dirty="0"/>
            <a:t>Schedule</a:t>
          </a:r>
        </a:p>
      </dsp:txBody>
      <dsp:txXfrm>
        <a:off x="2578" y="5149"/>
        <a:ext cx="2513698" cy="460800"/>
      </dsp:txXfrm>
    </dsp:sp>
    <dsp:sp modelId="{BF00723E-03B4-4D65-BBC0-A6075296DBF3}">
      <dsp:nvSpPr>
        <dsp:cNvPr id="0" name=""/>
        <dsp:cNvSpPr/>
      </dsp:nvSpPr>
      <dsp:spPr>
        <a:xfrm>
          <a:off x="2578" y="465949"/>
          <a:ext cx="2513698" cy="31293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+mn-ea"/>
              <a:cs typeface="+mn-cs"/>
            </a:rPr>
            <a:t>Overall schedule is reduced</a:t>
          </a:r>
          <a:endParaRPr lang="en-CA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+mn-ea"/>
              <a:cs typeface="+mn-cs"/>
            </a:rPr>
            <a:t>Lengthier pre-construction/design phase, but shorter construction phase (minimized re-design time, BIM model)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+mn-ea"/>
              <a:cs typeface="+mn-cs"/>
            </a:rPr>
            <a:t>More accurate schedule (input from all parties)</a:t>
          </a:r>
        </a:p>
      </dsp:txBody>
      <dsp:txXfrm>
        <a:off x="2578" y="465949"/>
        <a:ext cx="2513698" cy="3129300"/>
      </dsp:txXfrm>
    </dsp:sp>
    <dsp:sp modelId="{89F92F6E-46F2-41B3-A1FF-4EB84F668E68}">
      <dsp:nvSpPr>
        <dsp:cNvPr id="0" name=""/>
        <dsp:cNvSpPr/>
      </dsp:nvSpPr>
      <dsp:spPr>
        <a:xfrm>
          <a:off x="2868194" y="5149"/>
          <a:ext cx="2513698" cy="4608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600" kern="1200" dirty="0"/>
            <a:t>Cost</a:t>
          </a:r>
        </a:p>
      </dsp:txBody>
      <dsp:txXfrm>
        <a:off x="2868194" y="5149"/>
        <a:ext cx="2513698" cy="460800"/>
      </dsp:txXfrm>
    </dsp:sp>
    <dsp:sp modelId="{0B038DEE-62B0-4038-B188-5F8EB8BEE30F}">
      <dsp:nvSpPr>
        <dsp:cNvPr id="0" name=""/>
        <dsp:cNvSpPr/>
      </dsp:nvSpPr>
      <dsp:spPr>
        <a:xfrm>
          <a:off x="2868194" y="464354"/>
          <a:ext cx="2513698" cy="31293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+mn-ea"/>
              <a:cs typeface="+mn-cs"/>
            </a:rPr>
            <a:t>More accurate budget (input from all parties)</a:t>
          </a:r>
          <a:endParaRPr lang="en-CA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6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+mn-ea"/>
              <a:cs typeface="+mn-cs"/>
            </a:rPr>
            <a:t>Shared financial risks and rewards (not compulsory)</a:t>
          </a:r>
          <a:endParaRPr lang="en-CA" sz="16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j-lt"/>
            <a:ea typeface="+mn-ea"/>
            <a:cs typeface="+mn-cs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6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+mn-ea"/>
              <a:cs typeface="+mn-cs"/>
            </a:rPr>
            <a:t>E.g.: target cost with distribution of cost savings and cost overruns</a:t>
          </a:r>
          <a:endParaRPr lang="en-CA" sz="16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j-lt"/>
            <a:ea typeface="+mn-ea"/>
            <a:cs typeface="+mn-cs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+mn-ea"/>
              <a:cs typeface="+mn-cs"/>
            </a:rPr>
            <a:t>E.g.: profit pool (Owner’s contingency and team members’ profit margins)</a:t>
          </a:r>
        </a:p>
      </dsp:txBody>
      <dsp:txXfrm>
        <a:off x="2868194" y="464354"/>
        <a:ext cx="2513698" cy="3129300"/>
      </dsp:txXfrm>
    </dsp:sp>
    <dsp:sp modelId="{46725330-0CEF-49F6-A591-12E75A327F1F}">
      <dsp:nvSpPr>
        <dsp:cNvPr id="0" name=""/>
        <dsp:cNvSpPr/>
      </dsp:nvSpPr>
      <dsp:spPr>
        <a:xfrm>
          <a:off x="5733811" y="5149"/>
          <a:ext cx="2513698" cy="4608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600" kern="1200" dirty="0"/>
            <a:t>Quality</a:t>
          </a:r>
        </a:p>
      </dsp:txBody>
      <dsp:txXfrm>
        <a:off x="5733811" y="5149"/>
        <a:ext cx="2513698" cy="460800"/>
      </dsp:txXfrm>
    </dsp:sp>
    <dsp:sp modelId="{FA140F4E-868E-426D-94BA-96D6F67CC4BD}">
      <dsp:nvSpPr>
        <dsp:cNvPr id="0" name=""/>
        <dsp:cNvSpPr/>
      </dsp:nvSpPr>
      <dsp:spPr>
        <a:xfrm>
          <a:off x="5733811" y="465949"/>
          <a:ext cx="2513698" cy="31293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+mn-ea"/>
              <a:cs typeface="+mn-cs"/>
            </a:rPr>
            <a:t>Improved due to collaboration</a:t>
          </a:r>
          <a:endParaRPr lang="en-CA" sz="1600" kern="1200" dirty="0"/>
        </a:p>
      </dsp:txBody>
      <dsp:txXfrm>
        <a:off x="5733811" y="465949"/>
        <a:ext cx="2513698" cy="312930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800B71-3BBE-44F9-835D-EED039EB52BF}">
      <dsp:nvSpPr>
        <dsp:cNvPr id="0" name=""/>
        <dsp:cNvSpPr/>
      </dsp:nvSpPr>
      <dsp:spPr>
        <a:xfrm>
          <a:off x="1220220" y="945199"/>
          <a:ext cx="718529" cy="7185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800" kern="1200" dirty="0"/>
            <a:t>Multi-party agreement</a:t>
          </a:r>
        </a:p>
      </dsp:txBody>
      <dsp:txXfrm>
        <a:off x="1325446" y="1050425"/>
        <a:ext cx="508077" cy="508077"/>
      </dsp:txXfrm>
    </dsp:sp>
    <dsp:sp modelId="{4A9965CD-393D-4566-AFED-FB77BEF9230E}">
      <dsp:nvSpPr>
        <dsp:cNvPr id="0" name=""/>
        <dsp:cNvSpPr/>
      </dsp:nvSpPr>
      <dsp:spPr>
        <a:xfrm rot="16200000">
          <a:off x="1471013" y="816256"/>
          <a:ext cx="216943" cy="40942"/>
        </a:xfrm>
        <a:custGeom>
          <a:avLst/>
          <a:gdLst/>
          <a:ahLst/>
          <a:cxnLst/>
          <a:rect l="0" t="0" r="0" b="0"/>
          <a:pathLst>
            <a:path>
              <a:moveTo>
                <a:pt x="0" y="20471"/>
              </a:moveTo>
              <a:lnTo>
                <a:pt x="216943" y="20471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500" kern="1200"/>
        </a:p>
      </dsp:txBody>
      <dsp:txXfrm>
        <a:off x="1574061" y="831304"/>
        <a:ext cx="10847" cy="10847"/>
      </dsp:txXfrm>
    </dsp:sp>
    <dsp:sp modelId="{6EF3625D-955D-42F9-82F5-490B82E0BD70}">
      <dsp:nvSpPr>
        <dsp:cNvPr id="0" name=""/>
        <dsp:cNvSpPr/>
      </dsp:nvSpPr>
      <dsp:spPr>
        <a:xfrm>
          <a:off x="1220220" y="9726"/>
          <a:ext cx="718529" cy="7185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800" kern="1200" dirty="0"/>
            <a:t>Owner</a:t>
          </a:r>
        </a:p>
      </dsp:txBody>
      <dsp:txXfrm>
        <a:off x="1325446" y="114952"/>
        <a:ext cx="508077" cy="508077"/>
      </dsp:txXfrm>
    </dsp:sp>
    <dsp:sp modelId="{267F37A3-AA5E-440E-A065-BCDB7C27E67C}">
      <dsp:nvSpPr>
        <dsp:cNvPr id="0" name=""/>
        <dsp:cNvSpPr/>
      </dsp:nvSpPr>
      <dsp:spPr>
        <a:xfrm rot="20520000">
          <a:off x="1915857" y="1139455"/>
          <a:ext cx="216943" cy="40942"/>
        </a:xfrm>
        <a:custGeom>
          <a:avLst/>
          <a:gdLst/>
          <a:ahLst/>
          <a:cxnLst/>
          <a:rect l="0" t="0" r="0" b="0"/>
          <a:pathLst>
            <a:path>
              <a:moveTo>
                <a:pt x="0" y="20471"/>
              </a:moveTo>
              <a:lnTo>
                <a:pt x="216943" y="20471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500" kern="1200"/>
        </a:p>
      </dsp:txBody>
      <dsp:txXfrm>
        <a:off x="2018905" y="1154502"/>
        <a:ext cx="10847" cy="10847"/>
      </dsp:txXfrm>
    </dsp:sp>
    <dsp:sp modelId="{BAC1D6FC-03A8-40ED-8F47-669A92477E91}">
      <dsp:nvSpPr>
        <dsp:cNvPr id="0" name=""/>
        <dsp:cNvSpPr/>
      </dsp:nvSpPr>
      <dsp:spPr>
        <a:xfrm>
          <a:off x="2109908" y="656122"/>
          <a:ext cx="718529" cy="7185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800" kern="1200" dirty="0"/>
            <a:t>Designer</a:t>
          </a:r>
        </a:p>
      </dsp:txBody>
      <dsp:txXfrm>
        <a:off x="2215134" y="761348"/>
        <a:ext cx="508077" cy="508077"/>
      </dsp:txXfrm>
    </dsp:sp>
    <dsp:sp modelId="{CC4A431D-F587-4E05-9CDF-DE6C3DA0A52E}">
      <dsp:nvSpPr>
        <dsp:cNvPr id="0" name=""/>
        <dsp:cNvSpPr/>
      </dsp:nvSpPr>
      <dsp:spPr>
        <a:xfrm rot="3240000">
          <a:off x="1745942" y="1662400"/>
          <a:ext cx="216943" cy="40942"/>
        </a:xfrm>
        <a:custGeom>
          <a:avLst/>
          <a:gdLst/>
          <a:ahLst/>
          <a:cxnLst/>
          <a:rect l="0" t="0" r="0" b="0"/>
          <a:pathLst>
            <a:path>
              <a:moveTo>
                <a:pt x="0" y="20471"/>
              </a:moveTo>
              <a:lnTo>
                <a:pt x="216943" y="20471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500" kern="1200"/>
        </a:p>
      </dsp:txBody>
      <dsp:txXfrm>
        <a:off x="1848990" y="1677448"/>
        <a:ext cx="10847" cy="10847"/>
      </dsp:txXfrm>
    </dsp:sp>
    <dsp:sp modelId="{F7983565-4F2B-44AC-9175-DC0B8C35C872}">
      <dsp:nvSpPr>
        <dsp:cNvPr id="0" name=""/>
        <dsp:cNvSpPr/>
      </dsp:nvSpPr>
      <dsp:spPr>
        <a:xfrm>
          <a:off x="1770077" y="1702013"/>
          <a:ext cx="718529" cy="7185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800" kern="1200" dirty="0"/>
            <a:t>Contractor</a:t>
          </a:r>
        </a:p>
      </dsp:txBody>
      <dsp:txXfrm>
        <a:off x="1875303" y="1807239"/>
        <a:ext cx="508077" cy="508077"/>
      </dsp:txXfrm>
    </dsp:sp>
    <dsp:sp modelId="{B2017051-374A-4AA7-911D-FD3FD6E4FD06}">
      <dsp:nvSpPr>
        <dsp:cNvPr id="0" name=""/>
        <dsp:cNvSpPr/>
      </dsp:nvSpPr>
      <dsp:spPr>
        <a:xfrm rot="7560000">
          <a:off x="1196084" y="1662400"/>
          <a:ext cx="216943" cy="40942"/>
        </a:xfrm>
        <a:custGeom>
          <a:avLst/>
          <a:gdLst/>
          <a:ahLst/>
          <a:cxnLst/>
          <a:rect l="0" t="0" r="0" b="0"/>
          <a:pathLst>
            <a:path>
              <a:moveTo>
                <a:pt x="0" y="20471"/>
              </a:moveTo>
              <a:lnTo>
                <a:pt x="216943" y="20471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500" kern="1200"/>
        </a:p>
      </dsp:txBody>
      <dsp:txXfrm rot="10800000">
        <a:off x="1299132" y="1677448"/>
        <a:ext cx="10847" cy="10847"/>
      </dsp:txXfrm>
    </dsp:sp>
    <dsp:sp modelId="{8D2E8944-A9A8-4FA4-9645-5EE1EFEF2E6F}">
      <dsp:nvSpPr>
        <dsp:cNvPr id="0" name=""/>
        <dsp:cNvSpPr/>
      </dsp:nvSpPr>
      <dsp:spPr>
        <a:xfrm>
          <a:off x="670362" y="1702013"/>
          <a:ext cx="718529" cy="7185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800" kern="1200" dirty="0"/>
            <a:t>Sub-contractor</a:t>
          </a:r>
        </a:p>
      </dsp:txBody>
      <dsp:txXfrm>
        <a:off x="775588" y="1807239"/>
        <a:ext cx="508077" cy="508077"/>
      </dsp:txXfrm>
    </dsp:sp>
    <dsp:sp modelId="{98FDA9DD-8CD5-45AA-B17A-B98763C1ACB5}">
      <dsp:nvSpPr>
        <dsp:cNvPr id="0" name=""/>
        <dsp:cNvSpPr/>
      </dsp:nvSpPr>
      <dsp:spPr>
        <a:xfrm rot="11880000">
          <a:off x="1026169" y="1139455"/>
          <a:ext cx="216943" cy="40942"/>
        </a:xfrm>
        <a:custGeom>
          <a:avLst/>
          <a:gdLst/>
          <a:ahLst/>
          <a:cxnLst/>
          <a:rect l="0" t="0" r="0" b="0"/>
          <a:pathLst>
            <a:path>
              <a:moveTo>
                <a:pt x="0" y="20471"/>
              </a:moveTo>
              <a:lnTo>
                <a:pt x="216943" y="20471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500" kern="1200"/>
        </a:p>
      </dsp:txBody>
      <dsp:txXfrm rot="10800000">
        <a:off x="1129217" y="1154502"/>
        <a:ext cx="10847" cy="10847"/>
      </dsp:txXfrm>
    </dsp:sp>
    <dsp:sp modelId="{8CCFC284-1F95-44A3-81C3-E531A4694931}">
      <dsp:nvSpPr>
        <dsp:cNvPr id="0" name=""/>
        <dsp:cNvSpPr/>
      </dsp:nvSpPr>
      <dsp:spPr>
        <a:xfrm>
          <a:off x="330531" y="656122"/>
          <a:ext cx="718529" cy="71852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800" kern="1200" dirty="0"/>
            <a:t>Sub-consultant</a:t>
          </a:r>
        </a:p>
      </dsp:txBody>
      <dsp:txXfrm>
        <a:off x="435757" y="761348"/>
        <a:ext cx="508077" cy="508077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A2505E-33C2-4B27-BBDB-A21DCBDFBBBE}">
      <dsp:nvSpPr>
        <dsp:cNvPr id="0" name=""/>
        <dsp:cNvSpPr/>
      </dsp:nvSpPr>
      <dsp:spPr>
        <a:xfrm>
          <a:off x="736215" y="558328"/>
          <a:ext cx="402891" cy="1398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923"/>
              </a:lnTo>
              <a:lnTo>
                <a:pt x="402891" y="69923"/>
              </a:lnTo>
              <a:lnTo>
                <a:pt x="402891" y="139846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8C6D73-70F9-404F-9765-0C491876BA74}">
      <dsp:nvSpPr>
        <dsp:cNvPr id="0" name=""/>
        <dsp:cNvSpPr/>
      </dsp:nvSpPr>
      <dsp:spPr>
        <a:xfrm>
          <a:off x="333323" y="558328"/>
          <a:ext cx="402891" cy="139846"/>
        </a:xfrm>
        <a:custGeom>
          <a:avLst/>
          <a:gdLst/>
          <a:ahLst/>
          <a:cxnLst/>
          <a:rect l="0" t="0" r="0" b="0"/>
          <a:pathLst>
            <a:path>
              <a:moveTo>
                <a:pt x="402891" y="0"/>
              </a:moveTo>
              <a:lnTo>
                <a:pt x="402891" y="69923"/>
              </a:lnTo>
              <a:lnTo>
                <a:pt x="0" y="69923"/>
              </a:lnTo>
              <a:lnTo>
                <a:pt x="0" y="139846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79128D-C5B0-43AA-8A09-F8CB092D3D49}">
      <dsp:nvSpPr>
        <dsp:cNvPr id="0" name=""/>
        <dsp:cNvSpPr/>
      </dsp:nvSpPr>
      <dsp:spPr>
        <a:xfrm>
          <a:off x="403246" y="225360"/>
          <a:ext cx="665937" cy="332968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000" kern="1200" dirty="0"/>
            <a:t>Owner</a:t>
          </a:r>
        </a:p>
      </dsp:txBody>
      <dsp:txXfrm>
        <a:off x="403246" y="225360"/>
        <a:ext cx="665937" cy="332968"/>
      </dsp:txXfrm>
    </dsp:sp>
    <dsp:sp modelId="{F80E788A-29BD-4469-8262-63805462ABAC}">
      <dsp:nvSpPr>
        <dsp:cNvPr id="0" name=""/>
        <dsp:cNvSpPr/>
      </dsp:nvSpPr>
      <dsp:spPr>
        <a:xfrm>
          <a:off x="354" y="698175"/>
          <a:ext cx="665937" cy="332968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000" kern="1200" dirty="0"/>
            <a:t>Designer</a:t>
          </a:r>
        </a:p>
      </dsp:txBody>
      <dsp:txXfrm>
        <a:off x="354" y="698175"/>
        <a:ext cx="665937" cy="332968"/>
      </dsp:txXfrm>
    </dsp:sp>
    <dsp:sp modelId="{D10EA6C4-F0E3-40FE-AA0B-6F5E6002706D}">
      <dsp:nvSpPr>
        <dsp:cNvPr id="0" name=""/>
        <dsp:cNvSpPr/>
      </dsp:nvSpPr>
      <dsp:spPr>
        <a:xfrm>
          <a:off x="806138" y="698175"/>
          <a:ext cx="665937" cy="332968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000" kern="1200" dirty="0"/>
            <a:t>Contractor</a:t>
          </a:r>
        </a:p>
      </dsp:txBody>
      <dsp:txXfrm>
        <a:off x="806138" y="698175"/>
        <a:ext cx="665937" cy="332968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8C6D73-70F9-404F-9765-0C491876BA74}">
      <dsp:nvSpPr>
        <dsp:cNvPr id="0" name=""/>
        <dsp:cNvSpPr/>
      </dsp:nvSpPr>
      <dsp:spPr>
        <a:xfrm>
          <a:off x="312193" y="334764"/>
          <a:ext cx="91440" cy="14056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40561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79128D-C5B0-43AA-8A09-F8CB092D3D49}">
      <dsp:nvSpPr>
        <dsp:cNvPr id="0" name=""/>
        <dsp:cNvSpPr/>
      </dsp:nvSpPr>
      <dsp:spPr>
        <a:xfrm>
          <a:off x="23243" y="94"/>
          <a:ext cx="669339" cy="334669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200" kern="1200" dirty="0"/>
            <a:t>Owner</a:t>
          </a:r>
        </a:p>
      </dsp:txBody>
      <dsp:txXfrm>
        <a:off x="23243" y="94"/>
        <a:ext cx="669339" cy="334669"/>
      </dsp:txXfrm>
    </dsp:sp>
    <dsp:sp modelId="{F80E788A-29BD-4469-8262-63805462ABAC}">
      <dsp:nvSpPr>
        <dsp:cNvPr id="0" name=""/>
        <dsp:cNvSpPr/>
      </dsp:nvSpPr>
      <dsp:spPr>
        <a:xfrm>
          <a:off x="23243" y="475325"/>
          <a:ext cx="669339" cy="334669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200" kern="1200" dirty="0"/>
            <a:t>Design-Builder</a:t>
          </a:r>
        </a:p>
      </dsp:txBody>
      <dsp:txXfrm>
        <a:off x="23243" y="475325"/>
        <a:ext cx="669339" cy="334669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1E5447-5AA8-4D8D-BDB2-72679ECC70D5}">
      <dsp:nvSpPr>
        <dsp:cNvPr id="0" name=""/>
        <dsp:cNvSpPr/>
      </dsp:nvSpPr>
      <dsp:spPr>
        <a:xfrm>
          <a:off x="1129828" y="340342"/>
          <a:ext cx="799361" cy="1387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366"/>
              </a:lnTo>
              <a:lnTo>
                <a:pt x="799361" y="69366"/>
              </a:lnTo>
              <a:lnTo>
                <a:pt x="799361" y="138732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BA8CD7-7370-4797-AFC9-ACAB1EE337B1}">
      <dsp:nvSpPr>
        <dsp:cNvPr id="0" name=""/>
        <dsp:cNvSpPr/>
      </dsp:nvSpPr>
      <dsp:spPr>
        <a:xfrm>
          <a:off x="1084108" y="340342"/>
          <a:ext cx="91440" cy="13873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38732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8C6D73-70F9-404F-9765-0C491876BA74}">
      <dsp:nvSpPr>
        <dsp:cNvPr id="0" name=""/>
        <dsp:cNvSpPr/>
      </dsp:nvSpPr>
      <dsp:spPr>
        <a:xfrm>
          <a:off x="330466" y="340342"/>
          <a:ext cx="799361" cy="138732"/>
        </a:xfrm>
        <a:custGeom>
          <a:avLst/>
          <a:gdLst/>
          <a:ahLst/>
          <a:cxnLst/>
          <a:rect l="0" t="0" r="0" b="0"/>
          <a:pathLst>
            <a:path>
              <a:moveTo>
                <a:pt x="799361" y="0"/>
              </a:moveTo>
              <a:lnTo>
                <a:pt x="799361" y="69366"/>
              </a:lnTo>
              <a:lnTo>
                <a:pt x="0" y="69366"/>
              </a:lnTo>
              <a:lnTo>
                <a:pt x="0" y="138732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79128D-C5B0-43AA-8A09-F8CB092D3D49}">
      <dsp:nvSpPr>
        <dsp:cNvPr id="0" name=""/>
        <dsp:cNvSpPr/>
      </dsp:nvSpPr>
      <dsp:spPr>
        <a:xfrm>
          <a:off x="799513" y="10028"/>
          <a:ext cx="660629" cy="33031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000" kern="1200" dirty="0"/>
            <a:t>Owner</a:t>
          </a:r>
        </a:p>
      </dsp:txBody>
      <dsp:txXfrm>
        <a:off x="799513" y="10028"/>
        <a:ext cx="660629" cy="330314"/>
      </dsp:txXfrm>
    </dsp:sp>
    <dsp:sp modelId="{F80E788A-29BD-4469-8262-63805462ABAC}">
      <dsp:nvSpPr>
        <dsp:cNvPr id="0" name=""/>
        <dsp:cNvSpPr/>
      </dsp:nvSpPr>
      <dsp:spPr>
        <a:xfrm>
          <a:off x="151" y="479075"/>
          <a:ext cx="660629" cy="33031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000" kern="1200" dirty="0"/>
            <a:t>CM as Agent</a:t>
          </a:r>
        </a:p>
      </dsp:txBody>
      <dsp:txXfrm>
        <a:off x="151" y="479075"/>
        <a:ext cx="660629" cy="330314"/>
      </dsp:txXfrm>
    </dsp:sp>
    <dsp:sp modelId="{7EDE51A6-D5BB-4FB1-8E44-1F9CE6F26245}">
      <dsp:nvSpPr>
        <dsp:cNvPr id="0" name=""/>
        <dsp:cNvSpPr/>
      </dsp:nvSpPr>
      <dsp:spPr>
        <a:xfrm>
          <a:off x="799513" y="479075"/>
          <a:ext cx="660629" cy="33031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000" kern="1200" dirty="0"/>
            <a:t>Designer</a:t>
          </a:r>
        </a:p>
      </dsp:txBody>
      <dsp:txXfrm>
        <a:off x="799513" y="479075"/>
        <a:ext cx="660629" cy="330314"/>
      </dsp:txXfrm>
    </dsp:sp>
    <dsp:sp modelId="{5C97D894-FCE9-478A-89FA-4AACC0B8E3F6}">
      <dsp:nvSpPr>
        <dsp:cNvPr id="0" name=""/>
        <dsp:cNvSpPr/>
      </dsp:nvSpPr>
      <dsp:spPr>
        <a:xfrm>
          <a:off x="1598875" y="479075"/>
          <a:ext cx="660629" cy="33031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000" kern="1200" dirty="0"/>
            <a:t>Contractor</a:t>
          </a:r>
        </a:p>
      </dsp:txBody>
      <dsp:txXfrm>
        <a:off x="1598875" y="479075"/>
        <a:ext cx="660629" cy="330314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BA8CD7-7370-4797-AFC9-ACAB1EE337B1}">
      <dsp:nvSpPr>
        <dsp:cNvPr id="0" name=""/>
        <dsp:cNvSpPr/>
      </dsp:nvSpPr>
      <dsp:spPr>
        <a:xfrm>
          <a:off x="810090" y="391678"/>
          <a:ext cx="443319" cy="1538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6939"/>
              </a:lnTo>
              <a:lnTo>
                <a:pt x="443319" y="76939"/>
              </a:lnTo>
              <a:lnTo>
                <a:pt x="443319" y="153879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509650-91B6-4C4F-A0E0-B3CE879C593B}">
      <dsp:nvSpPr>
        <dsp:cNvPr id="0" name=""/>
        <dsp:cNvSpPr/>
      </dsp:nvSpPr>
      <dsp:spPr>
        <a:xfrm>
          <a:off x="73666" y="911937"/>
          <a:ext cx="109913" cy="3370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7069"/>
              </a:lnTo>
              <a:lnTo>
                <a:pt x="109913" y="337069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8C6D73-70F9-404F-9765-0C491876BA74}">
      <dsp:nvSpPr>
        <dsp:cNvPr id="0" name=""/>
        <dsp:cNvSpPr/>
      </dsp:nvSpPr>
      <dsp:spPr>
        <a:xfrm>
          <a:off x="366770" y="391678"/>
          <a:ext cx="443319" cy="153879"/>
        </a:xfrm>
        <a:custGeom>
          <a:avLst/>
          <a:gdLst/>
          <a:ahLst/>
          <a:cxnLst/>
          <a:rect l="0" t="0" r="0" b="0"/>
          <a:pathLst>
            <a:path>
              <a:moveTo>
                <a:pt x="443319" y="0"/>
              </a:moveTo>
              <a:lnTo>
                <a:pt x="443319" y="76939"/>
              </a:lnTo>
              <a:lnTo>
                <a:pt x="0" y="76939"/>
              </a:lnTo>
              <a:lnTo>
                <a:pt x="0" y="153879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79128D-C5B0-43AA-8A09-F8CB092D3D49}">
      <dsp:nvSpPr>
        <dsp:cNvPr id="0" name=""/>
        <dsp:cNvSpPr/>
      </dsp:nvSpPr>
      <dsp:spPr>
        <a:xfrm>
          <a:off x="443710" y="25298"/>
          <a:ext cx="732759" cy="36637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800" kern="1200" dirty="0"/>
            <a:t>Owner</a:t>
          </a:r>
        </a:p>
      </dsp:txBody>
      <dsp:txXfrm>
        <a:off x="443710" y="25298"/>
        <a:ext cx="732759" cy="366379"/>
      </dsp:txXfrm>
    </dsp:sp>
    <dsp:sp modelId="{F80E788A-29BD-4469-8262-63805462ABAC}">
      <dsp:nvSpPr>
        <dsp:cNvPr id="0" name=""/>
        <dsp:cNvSpPr/>
      </dsp:nvSpPr>
      <dsp:spPr>
        <a:xfrm>
          <a:off x="390" y="545557"/>
          <a:ext cx="732759" cy="36637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800" kern="1200" dirty="0"/>
            <a:t>CM as Constructor</a:t>
          </a:r>
        </a:p>
      </dsp:txBody>
      <dsp:txXfrm>
        <a:off x="390" y="545557"/>
        <a:ext cx="732759" cy="366379"/>
      </dsp:txXfrm>
    </dsp:sp>
    <dsp:sp modelId="{68864F19-3D54-47DE-81EC-7E60AF0D05EB}">
      <dsp:nvSpPr>
        <dsp:cNvPr id="0" name=""/>
        <dsp:cNvSpPr/>
      </dsp:nvSpPr>
      <dsp:spPr>
        <a:xfrm>
          <a:off x="183580" y="1065816"/>
          <a:ext cx="732759" cy="36637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800" kern="1200" dirty="0"/>
            <a:t>Subcontractors</a:t>
          </a:r>
        </a:p>
      </dsp:txBody>
      <dsp:txXfrm>
        <a:off x="183580" y="1065816"/>
        <a:ext cx="732759" cy="366379"/>
      </dsp:txXfrm>
    </dsp:sp>
    <dsp:sp modelId="{7EDE51A6-D5BB-4FB1-8E44-1F9CE6F26245}">
      <dsp:nvSpPr>
        <dsp:cNvPr id="0" name=""/>
        <dsp:cNvSpPr/>
      </dsp:nvSpPr>
      <dsp:spPr>
        <a:xfrm>
          <a:off x="887029" y="545557"/>
          <a:ext cx="732759" cy="36637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800" kern="1200" dirty="0"/>
            <a:t>Designer</a:t>
          </a:r>
        </a:p>
      </dsp:txBody>
      <dsp:txXfrm>
        <a:off x="887029" y="545557"/>
        <a:ext cx="732759" cy="3663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49DEEB-8E7E-4A01-8CF0-EB9B8BDE74A8}">
      <dsp:nvSpPr>
        <dsp:cNvPr id="0" name=""/>
        <dsp:cNvSpPr/>
      </dsp:nvSpPr>
      <dsp:spPr>
        <a:xfrm>
          <a:off x="500364" y="684487"/>
          <a:ext cx="1986408" cy="1736370"/>
        </a:xfrm>
        <a:prstGeom prst="rightArrow">
          <a:avLst>
            <a:gd name="adj1" fmla="val 70000"/>
            <a:gd name="adj2" fmla="val 5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16510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300" kern="1200" dirty="0"/>
            <a:t>Facility designed by Designer (Consultant) for Owner</a:t>
          </a:r>
        </a:p>
      </dsp:txBody>
      <dsp:txXfrm>
        <a:off x="996966" y="944943"/>
        <a:ext cx="968374" cy="1215459"/>
      </dsp:txXfrm>
    </dsp:sp>
    <dsp:sp modelId="{FF14713F-5CE0-44B2-A4B6-31BFE211C778}">
      <dsp:nvSpPr>
        <dsp:cNvPr id="0" name=""/>
        <dsp:cNvSpPr/>
      </dsp:nvSpPr>
      <dsp:spPr>
        <a:xfrm>
          <a:off x="3762" y="1056070"/>
          <a:ext cx="993204" cy="99320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4800" kern="1200" dirty="0"/>
            <a:t>1</a:t>
          </a:r>
        </a:p>
      </dsp:txBody>
      <dsp:txXfrm>
        <a:off x="149213" y="1201521"/>
        <a:ext cx="702302" cy="702302"/>
      </dsp:txXfrm>
    </dsp:sp>
    <dsp:sp modelId="{F21F2B64-A4DC-4B4D-A599-0A301DE3AA21}">
      <dsp:nvSpPr>
        <dsp:cNvPr id="0" name=""/>
        <dsp:cNvSpPr/>
      </dsp:nvSpPr>
      <dsp:spPr>
        <a:xfrm>
          <a:off x="3107524" y="684487"/>
          <a:ext cx="1986408" cy="1736370"/>
        </a:xfrm>
        <a:prstGeom prst="rightArrow">
          <a:avLst>
            <a:gd name="adj1" fmla="val 70000"/>
            <a:gd name="adj2" fmla="val 5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16510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300" kern="1200" dirty="0"/>
            <a:t>Project tendered </a:t>
          </a:r>
        </a:p>
      </dsp:txBody>
      <dsp:txXfrm>
        <a:off x="3604126" y="944943"/>
        <a:ext cx="968374" cy="1215459"/>
      </dsp:txXfrm>
    </dsp:sp>
    <dsp:sp modelId="{0989B5A7-439C-43A4-BFCE-B3817B7F2594}">
      <dsp:nvSpPr>
        <dsp:cNvPr id="0" name=""/>
        <dsp:cNvSpPr/>
      </dsp:nvSpPr>
      <dsp:spPr>
        <a:xfrm>
          <a:off x="2610922" y="1056070"/>
          <a:ext cx="993204" cy="99320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4800" kern="1200" dirty="0"/>
            <a:t>2</a:t>
          </a:r>
        </a:p>
      </dsp:txBody>
      <dsp:txXfrm>
        <a:off x="2756373" y="1201521"/>
        <a:ext cx="702302" cy="702302"/>
      </dsp:txXfrm>
    </dsp:sp>
    <dsp:sp modelId="{EE1FD6A7-4440-4D3E-B2FA-C4C329D821EF}">
      <dsp:nvSpPr>
        <dsp:cNvPr id="0" name=""/>
        <dsp:cNvSpPr/>
      </dsp:nvSpPr>
      <dsp:spPr>
        <a:xfrm>
          <a:off x="5714685" y="684487"/>
          <a:ext cx="1986408" cy="1736370"/>
        </a:xfrm>
        <a:prstGeom prst="rightArrow">
          <a:avLst>
            <a:gd name="adj1" fmla="val 70000"/>
            <a:gd name="adj2" fmla="val 5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16510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300" kern="1200" dirty="0"/>
            <a:t>Contract awarded to Contractor who builds the facility</a:t>
          </a:r>
        </a:p>
      </dsp:txBody>
      <dsp:txXfrm>
        <a:off x="6211287" y="944943"/>
        <a:ext cx="968374" cy="1215459"/>
      </dsp:txXfrm>
    </dsp:sp>
    <dsp:sp modelId="{DD889C7C-1C95-4655-B138-FF6B2BAD7686}">
      <dsp:nvSpPr>
        <dsp:cNvPr id="0" name=""/>
        <dsp:cNvSpPr/>
      </dsp:nvSpPr>
      <dsp:spPr>
        <a:xfrm>
          <a:off x="5218083" y="1056070"/>
          <a:ext cx="993204" cy="99320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4800" kern="1200" dirty="0"/>
            <a:t>3</a:t>
          </a:r>
        </a:p>
      </dsp:txBody>
      <dsp:txXfrm>
        <a:off x="5363534" y="1201521"/>
        <a:ext cx="702302" cy="702302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A299D8-662F-4EAC-B1F3-72B5B856F744}">
      <dsp:nvSpPr>
        <dsp:cNvPr id="0" name=""/>
        <dsp:cNvSpPr/>
      </dsp:nvSpPr>
      <dsp:spPr>
        <a:xfrm>
          <a:off x="1863207" y="415582"/>
          <a:ext cx="1543900" cy="1339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6987"/>
              </a:lnTo>
              <a:lnTo>
                <a:pt x="1543900" y="66987"/>
              </a:lnTo>
              <a:lnTo>
                <a:pt x="1543900" y="133974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BCE39F-BD9B-409E-A0A7-B16700422779}">
      <dsp:nvSpPr>
        <dsp:cNvPr id="0" name=""/>
        <dsp:cNvSpPr/>
      </dsp:nvSpPr>
      <dsp:spPr>
        <a:xfrm>
          <a:off x="1863207" y="415582"/>
          <a:ext cx="771950" cy="1339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6987"/>
              </a:lnTo>
              <a:lnTo>
                <a:pt x="771950" y="66987"/>
              </a:lnTo>
              <a:lnTo>
                <a:pt x="771950" y="133974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A2505E-33C2-4B27-BBDB-A21DCBDFBBBE}">
      <dsp:nvSpPr>
        <dsp:cNvPr id="0" name=""/>
        <dsp:cNvSpPr/>
      </dsp:nvSpPr>
      <dsp:spPr>
        <a:xfrm>
          <a:off x="1817487" y="415582"/>
          <a:ext cx="91440" cy="13397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33974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8C6D73-70F9-404F-9765-0C491876BA74}">
      <dsp:nvSpPr>
        <dsp:cNvPr id="0" name=""/>
        <dsp:cNvSpPr/>
      </dsp:nvSpPr>
      <dsp:spPr>
        <a:xfrm>
          <a:off x="1091256" y="415582"/>
          <a:ext cx="771950" cy="133974"/>
        </a:xfrm>
        <a:custGeom>
          <a:avLst/>
          <a:gdLst/>
          <a:ahLst/>
          <a:cxnLst/>
          <a:rect l="0" t="0" r="0" b="0"/>
          <a:pathLst>
            <a:path>
              <a:moveTo>
                <a:pt x="771950" y="0"/>
              </a:moveTo>
              <a:lnTo>
                <a:pt x="771950" y="66987"/>
              </a:lnTo>
              <a:lnTo>
                <a:pt x="0" y="66987"/>
              </a:lnTo>
              <a:lnTo>
                <a:pt x="0" y="133974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18A19C-2AC3-461B-9862-EC28B0775882}">
      <dsp:nvSpPr>
        <dsp:cNvPr id="0" name=""/>
        <dsp:cNvSpPr/>
      </dsp:nvSpPr>
      <dsp:spPr>
        <a:xfrm>
          <a:off x="319306" y="415582"/>
          <a:ext cx="1543900" cy="133974"/>
        </a:xfrm>
        <a:custGeom>
          <a:avLst/>
          <a:gdLst/>
          <a:ahLst/>
          <a:cxnLst/>
          <a:rect l="0" t="0" r="0" b="0"/>
          <a:pathLst>
            <a:path>
              <a:moveTo>
                <a:pt x="1543900" y="0"/>
              </a:moveTo>
              <a:lnTo>
                <a:pt x="1543900" y="66987"/>
              </a:lnTo>
              <a:lnTo>
                <a:pt x="0" y="66987"/>
              </a:lnTo>
              <a:lnTo>
                <a:pt x="0" y="133974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79128D-C5B0-43AA-8A09-F8CB092D3D49}">
      <dsp:nvSpPr>
        <dsp:cNvPr id="0" name=""/>
        <dsp:cNvSpPr/>
      </dsp:nvSpPr>
      <dsp:spPr>
        <a:xfrm>
          <a:off x="1544219" y="96594"/>
          <a:ext cx="637975" cy="31898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000" kern="1200" dirty="0"/>
            <a:t>Owner</a:t>
          </a:r>
        </a:p>
      </dsp:txBody>
      <dsp:txXfrm>
        <a:off x="1544219" y="96594"/>
        <a:ext cx="637975" cy="318987"/>
      </dsp:txXfrm>
    </dsp:sp>
    <dsp:sp modelId="{50C4C3EE-0B54-4878-9800-1E720B14362B}">
      <dsp:nvSpPr>
        <dsp:cNvPr id="0" name=""/>
        <dsp:cNvSpPr/>
      </dsp:nvSpPr>
      <dsp:spPr>
        <a:xfrm>
          <a:off x="318" y="549556"/>
          <a:ext cx="637975" cy="31898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000" kern="1200" dirty="0"/>
            <a:t>Optional CM</a:t>
          </a:r>
        </a:p>
      </dsp:txBody>
      <dsp:txXfrm>
        <a:off x="318" y="549556"/>
        <a:ext cx="637975" cy="318987"/>
      </dsp:txXfrm>
    </dsp:sp>
    <dsp:sp modelId="{F80E788A-29BD-4469-8262-63805462ABAC}">
      <dsp:nvSpPr>
        <dsp:cNvPr id="0" name=""/>
        <dsp:cNvSpPr/>
      </dsp:nvSpPr>
      <dsp:spPr>
        <a:xfrm>
          <a:off x="772268" y="549556"/>
          <a:ext cx="637975" cy="31898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000" kern="1200" dirty="0"/>
            <a:t>Designer</a:t>
          </a:r>
        </a:p>
      </dsp:txBody>
      <dsp:txXfrm>
        <a:off x="772268" y="549556"/>
        <a:ext cx="637975" cy="318987"/>
      </dsp:txXfrm>
    </dsp:sp>
    <dsp:sp modelId="{D10EA6C4-F0E3-40FE-AA0B-6F5E6002706D}">
      <dsp:nvSpPr>
        <dsp:cNvPr id="0" name=""/>
        <dsp:cNvSpPr/>
      </dsp:nvSpPr>
      <dsp:spPr>
        <a:xfrm>
          <a:off x="1544219" y="549556"/>
          <a:ext cx="637975" cy="31898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000" kern="1200" dirty="0"/>
            <a:t>Contractor 1</a:t>
          </a:r>
        </a:p>
      </dsp:txBody>
      <dsp:txXfrm>
        <a:off x="1544219" y="549556"/>
        <a:ext cx="637975" cy="318987"/>
      </dsp:txXfrm>
    </dsp:sp>
    <dsp:sp modelId="{62E7772A-9CC3-4EF9-AF53-774BA2D9B46F}">
      <dsp:nvSpPr>
        <dsp:cNvPr id="0" name=""/>
        <dsp:cNvSpPr/>
      </dsp:nvSpPr>
      <dsp:spPr>
        <a:xfrm>
          <a:off x="2316169" y="549556"/>
          <a:ext cx="637975" cy="31898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000" kern="1200" dirty="0"/>
            <a:t>Contractor 2</a:t>
          </a:r>
        </a:p>
      </dsp:txBody>
      <dsp:txXfrm>
        <a:off x="2316169" y="549556"/>
        <a:ext cx="637975" cy="318987"/>
      </dsp:txXfrm>
    </dsp:sp>
    <dsp:sp modelId="{E8B14780-3897-4D18-902B-9D47413F61EB}">
      <dsp:nvSpPr>
        <dsp:cNvPr id="0" name=""/>
        <dsp:cNvSpPr/>
      </dsp:nvSpPr>
      <dsp:spPr>
        <a:xfrm>
          <a:off x="3088120" y="549556"/>
          <a:ext cx="637975" cy="31898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000" kern="1200" dirty="0"/>
            <a:t>Contractor n</a:t>
          </a:r>
        </a:p>
      </dsp:txBody>
      <dsp:txXfrm>
        <a:off x="3088120" y="549556"/>
        <a:ext cx="637975" cy="318987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90022A-402A-43FC-9337-A8EE9136153E}">
      <dsp:nvSpPr>
        <dsp:cNvPr id="0" name=""/>
        <dsp:cNvSpPr/>
      </dsp:nvSpPr>
      <dsp:spPr>
        <a:xfrm>
          <a:off x="354544" y="461658"/>
          <a:ext cx="428542" cy="148750"/>
        </a:xfrm>
        <a:custGeom>
          <a:avLst/>
          <a:gdLst/>
          <a:ahLst/>
          <a:cxnLst/>
          <a:rect l="0" t="0" r="0" b="0"/>
          <a:pathLst>
            <a:path>
              <a:moveTo>
                <a:pt x="428542" y="0"/>
              </a:moveTo>
              <a:lnTo>
                <a:pt x="428542" y="74375"/>
              </a:lnTo>
              <a:lnTo>
                <a:pt x="0" y="74375"/>
              </a:lnTo>
              <a:lnTo>
                <a:pt x="0" y="14875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D71EF6-470B-44DD-A58C-021BEF18925A}">
      <dsp:nvSpPr>
        <dsp:cNvPr id="0" name=""/>
        <dsp:cNvSpPr/>
      </dsp:nvSpPr>
      <dsp:spPr>
        <a:xfrm>
          <a:off x="783086" y="461658"/>
          <a:ext cx="428542" cy="1487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375"/>
              </a:lnTo>
              <a:lnTo>
                <a:pt x="428542" y="74375"/>
              </a:lnTo>
              <a:lnTo>
                <a:pt x="428542" y="14875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79128D-C5B0-43AA-8A09-F8CB092D3D49}">
      <dsp:nvSpPr>
        <dsp:cNvPr id="0" name=""/>
        <dsp:cNvSpPr/>
      </dsp:nvSpPr>
      <dsp:spPr>
        <a:xfrm>
          <a:off x="428919" y="107491"/>
          <a:ext cx="708334" cy="35416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800" kern="1200" dirty="0"/>
            <a:t>Owner</a:t>
          </a:r>
        </a:p>
      </dsp:txBody>
      <dsp:txXfrm>
        <a:off x="428919" y="107491"/>
        <a:ext cx="708334" cy="354167"/>
      </dsp:txXfrm>
    </dsp:sp>
    <dsp:sp modelId="{2224B950-723C-4B7A-A1FE-F0E832979364}">
      <dsp:nvSpPr>
        <dsp:cNvPr id="0" name=""/>
        <dsp:cNvSpPr/>
      </dsp:nvSpPr>
      <dsp:spPr>
        <a:xfrm>
          <a:off x="857462" y="610409"/>
          <a:ext cx="708334" cy="35416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Subcontractors</a:t>
          </a:r>
        </a:p>
      </dsp:txBody>
      <dsp:txXfrm>
        <a:off x="857462" y="610409"/>
        <a:ext cx="708334" cy="354167"/>
      </dsp:txXfrm>
    </dsp:sp>
    <dsp:sp modelId="{A0425CF1-0ABD-4CB5-BE21-92D7729C3F43}">
      <dsp:nvSpPr>
        <dsp:cNvPr id="0" name=""/>
        <dsp:cNvSpPr/>
      </dsp:nvSpPr>
      <dsp:spPr>
        <a:xfrm>
          <a:off x="377" y="610409"/>
          <a:ext cx="708334" cy="35416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800" kern="1200" dirty="0"/>
            <a:t>EPCM Contractor</a:t>
          </a:r>
        </a:p>
      </dsp:txBody>
      <dsp:txXfrm>
        <a:off x="377" y="610409"/>
        <a:ext cx="708334" cy="354167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A2505E-33C2-4B27-BBDB-A21DCBDFBBBE}">
      <dsp:nvSpPr>
        <dsp:cNvPr id="0" name=""/>
        <dsp:cNvSpPr/>
      </dsp:nvSpPr>
      <dsp:spPr>
        <a:xfrm>
          <a:off x="792538" y="465147"/>
          <a:ext cx="433714" cy="1505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5272"/>
              </a:lnTo>
              <a:lnTo>
                <a:pt x="433714" y="75272"/>
              </a:lnTo>
              <a:lnTo>
                <a:pt x="433714" y="150545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8C6D73-70F9-404F-9765-0C491876BA74}">
      <dsp:nvSpPr>
        <dsp:cNvPr id="0" name=""/>
        <dsp:cNvSpPr/>
      </dsp:nvSpPr>
      <dsp:spPr>
        <a:xfrm>
          <a:off x="358823" y="465147"/>
          <a:ext cx="433714" cy="150545"/>
        </a:xfrm>
        <a:custGeom>
          <a:avLst/>
          <a:gdLst/>
          <a:ahLst/>
          <a:cxnLst/>
          <a:rect l="0" t="0" r="0" b="0"/>
          <a:pathLst>
            <a:path>
              <a:moveTo>
                <a:pt x="433714" y="0"/>
              </a:moveTo>
              <a:lnTo>
                <a:pt x="433714" y="75272"/>
              </a:lnTo>
              <a:lnTo>
                <a:pt x="0" y="75272"/>
              </a:lnTo>
              <a:lnTo>
                <a:pt x="0" y="150545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79128D-C5B0-43AA-8A09-F8CB092D3D49}">
      <dsp:nvSpPr>
        <dsp:cNvPr id="0" name=""/>
        <dsp:cNvSpPr/>
      </dsp:nvSpPr>
      <dsp:spPr>
        <a:xfrm>
          <a:off x="434096" y="106705"/>
          <a:ext cx="716883" cy="358441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P3 </a:t>
          </a:r>
          <a:br>
            <a:rPr lang="en-CA" sz="900" kern="1200" dirty="0"/>
          </a:br>
          <a:r>
            <a:rPr lang="en-CA" sz="900" kern="1200" dirty="0"/>
            <a:t>partnership</a:t>
          </a:r>
        </a:p>
      </dsp:txBody>
      <dsp:txXfrm>
        <a:off x="434096" y="106705"/>
        <a:ext cx="716883" cy="358441"/>
      </dsp:txXfrm>
    </dsp:sp>
    <dsp:sp modelId="{F80E788A-29BD-4469-8262-63805462ABAC}">
      <dsp:nvSpPr>
        <dsp:cNvPr id="0" name=""/>
        <dsp:cNvSpPr/>
      </dsp:nvSpPr>
      <dsp:spPr>
        <a:xfrm>
          <a:off x="382" y="615692"/>
          <a:ext cx="716883" cy="358441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Public partner (Owner)</a:t>
          </a:r>
        </a:p>
      </dsp:txBody>
      <dsp:txXfrm>
        <a:off x="382" y="615692"/>
        <a:ext cx="716883" cy="358441"/>
      </dsp:txXfrm>
    </dsp:sp>
    <dsp:sp modelId="{D10EA6C4-F0E3-40FE-AA0B-6F5E6002706D}">
      <dsp:nvSpPr>
        <dsp:cNvPr id="0" name=""/>
        <dsp:cNvSpPr/>
      </dsp:nvSpPr>
      <dsp:spPr>
        <a:xfrm>
          <a:off x="867810" y="615692"/>
          <a:ext cx="716883" cy="358441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900" kern="1200" dirty="0"/>
            <a:t>Private </a:t>
          </a:r>
          <a:br>
            <a:rPr lang="en-CA" sz="900" kern="1200" dirty="0"/>
          </a:br>
          <a:r>
            <a:rPr lang="en-CA" sz="900" kern="1200" dirty="0"/>
            <a:t>partner</a:t>
          </a:r>
        </a:p>
      </dsp:txBody>
      <dsp:txXfrm>
        <a:off x="867810" y="615692"/>
        <a:ext cx="716883" cy="358441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800B71-3BBE-44F9-835D-EED039EB52BF}">
      <dsp:nvSpPr>
        <dsp:cNvPr id="0" name=""/>
        <dsp:cNvSpPr/>
      </dsp:nvSpPr>
      <dsp:spPr>
        <a:xfrm>
          <a:off x="792445" y="743688"/>
          <a:ext cx="570392" cy="570392"/>
        </a:xfrm>
        <a:prstGeom prst="ellipse">
          <a:avLst/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600" kern="1200"/>
            <a:t>Multi-party agreement</a:t>
          </a:r>
          <a:endParaRPr lang="en-CA" sz="600" kern="1200" dirty="0"/>
        </a:p>
      </dsp:txBody>
      <dsp:txXfrm>
        <a:off x="875977" y="827220"/>
        <a:ext cx="403328" cy="403328"/>
      </dsp:txXfrm>
    </dsp:sp>
    <dsp:sp modelId="{4A9965CD-393D-4566-AFED-FB77BEF9230E}">
      <dsp:nvSpPr>
        <dsp:cNvPr id="0" name=""/>
        <dsp:cNvSpPr/>
      </dsp:nvSpPr>
      <dsp:spPr>
        <a:xfrm rot="16200000">
          <a:off x="991403" y="633631"/>
          <a:ext cx="172476" cy="47636"/>
        </a:xfrm>
        <a:custGeom>
          <a:avLst/>
          <a:gdLst/>
          <a:ahLst/>
          <a:cxnLst/>
          <a:rect l="0" t="0" r="0" b="0"/>
          <a:pathLst>
            <a:path>
              <a:moveTo>
                <a:pt x="0" y="23818"/>
              </a:moveTo>
              <a:lnTo>
                <a:pt x="172476" y="23818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500" kern="1200"/>
        </a:p>
      </dsp:txBody>
      <dsp:txXfrm>
        <a:off x="1073329" y="653138"/>
        <a:ext cx="8623" cy="8623"/>
      </dsp:txXfrm>
    </dsp:sp>
    <dsp:sp modelId="{6EF3625D-955D-42F9-82F5-490B82E0BD70}">
      <dsp:nvSpPr>
        <dsp:cNvPr id="0" name=""/>
        <dsp:cNvSpPr/>
      </dsp:nvSpPr>
      <dsp:spPr>
        <a:xfrm>
          <a:off x="792445" y="819"/>
          <a:ext cx="570392" cy="570392"/>
        </a:xfrm>
        <a:prstGeom prst="ellipse">
          <a:avLst/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600" kern="1200" dirty="0"/>
            <a:t>Owner</a:t>
          </a:r>
        </a:p>
      </dsp:txBody>
      <dsp:txXfrm>
        <a:off x="875977" y="84351"/>
        <a:ext cx="403328" cy="403328"/>
      </dsp:txXfrm>
    </dsp:sp>
    <dsp:sp modelId="{267F37A3-AA5E-440E-A065-BCDB7C27E67C}">
      <dsp:nvSpPr>
        <dsp:cNvPr id="0" name=""/>
        <dsp:cNvSpPr/>
      </dsp:nvSpPr>
      <dsp:spPr>
        <a:xfrm rot="20520000">
          <a:off x="1344658" y="890286"/>
          <a:ext cx="172476" cy="47636"/>
        </a:xfrm>
        <a:custGeom>
          <a:avLst/>
          <a:gdLst/>
          <a:ahLst/>
          <a:cxnLst/>
          <a:rect l="0" t="0" r="0" b="0"/>
          <a:pathLst>
            <a:path>
              <a:moveTo>
                <a:pt x="0" y="23818"/>
              </a:moveTo>
              <a:lnTo>
                <a:pt x="172476" y="23818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500" kern="1200"/>
        </a:p>
      </dsp:txBody>
      <dsp:txXfrm>
        <a:off x="1426584" y="909793"/>
        <a:ext cx="8623" cy="8623"/>
      </dsp:txXfrm>
    </dsp:sp>
    <dsp:sp modelId="{BAC1D6FC-03A8-40ED-8F47-669A92477E91}">
      <dsp:nvSpPr>
        <dsp:cNvPr id="0" name=""/>
        <dsp:cNvSpPr/>
      </dsp:nvSpPr>
      <dsp:spPr>
        <a:xfrm>
          <a:off x="1498955" y="514129"/>
          <a:ext cx="570392" cy="570392"/>
        </a:xfrm>
        <a:prstGeom prst="ellipse">
          <a:avLst/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600" kern="1200" dirty="0"/>
            <a:t>Designer</a:t>
          </a:r>
        </a:p>
      </dsp:txBody>
      <dsp:txXfrm>
        <a:off x="1582487" y="597661"/>
        <a:ext cx="403328" cy="403328"/>
      </dsp:txXfrm>
    </dsp:sp>
    <dsp:sp modelId="{CC4A431D-F587-4E05-9CDF-DE6C3DA0A52E}">
      <dsp:nvSpPr>
        <dsp:cNvPr id="0" name=""/>
        <dsp:cNvSpPr/>
      </dsp:nvSpPr>
      <dsp:spPr>
        <a:xfrm rot="3240000">
          <a:off x="1209726" y="1305562"/>
          <a:ext cx="172476" cy="47636"/>
        </a:xfrm>
        <a:custGeom>
          <a:avLst/>
          <a:gdLst/>
          <a:ahLst/>
          <a:cxnLst/>
          <a:rect l="0" t="0" r="0" b="0"/>
          <a:pathLst>
            <a:path>
              <a:moveTo>
                <a:pt x="0" y="23818"/>
              </a:moveTo>
              <a:lnTo>
                <a:pt x="172476" y="23818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500" kern="1200"/>
        </a:p>
      </dsp:txBody>
      <dsp:txXfrm>
        <a:off x="1291653" y="1325069"/>
        <a:ext cx="8623" cy="8623"/>
      </dsp:txXfrm>
    </dsp:sp>
    <dsp:sp modelId="{F7983565-4F2B-44AC-9175-DC0B8C35C872}">
      <dsp:nvSpPr>
        <dsp:cNvPr id="0" name=""/>
        <dsp:cNvSpPr/>
      </dsp:nvSpPr>
      <dsp:spPr>
        <a:xfrm>
          <a:off x="1229092" y="1344681"/>
          <a:ext cx="570392" cy="570392"/>
        </a:xfrm>
        <a:prstGeom prst="ellipse">
          <a:avLst/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600" kern="1200" dirty="0"/>
            <a:t>Contractor</a:t>
          </a:r>
        </a:p>
      </dsp:txBody>
      <dsp:txXfrm>
        <a:off x="1312624" y="1428213"/>
        <a:ext cx="403328" cy="403328"/>
      </dsp:txXfrm>
    </dsp:sp>
    <dsp:sp modelId="{B2017051-374A-4AA7-911D-FD3FD6E4FD06}">
      <dsp:nvSpPr>
        <dsp:cNvPr id="0" name=""/>
        <dsp:cNvSpPr/>
      </dsp:nvSpPr>
      <dsp:spPr>
        <a:xfrm rot="7560000">
          <a:off x="773079" y="1305562"/>
          <a:ext cx="172476" cy="47636"/>
        </a:xfrm>
        <a:custGeom>
          <a:avLst/>
          <a:gdLst/>
          <a:ahLst/>
          <a:cxnLst/>
          <a:rect l="0" t="0" r="0" b="0"/>
          <a:pathLst>
            <a:path>
              <a:moveTo>
                <a:pt x="0" y="23818"/>
              </a:moveTo>
              <a:lnTo>
                <a:pt x="172476" y="23818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500" kern="1200"/>
        </a:p>
      </dsp:txBody>
      <dsp:txXfrm rot="10800000">
        <a:off x="855005" y="1325069"/>
        <a:ext cx="8623" cy="8623"/>
      </dsp:txXfrm>
    </dsp:sp>
    <dsp:sp modelId="{8D2E8944-A9A8-4FA4-9645-5EE1EFEF2E6F}">
      <dsp:nvSpPr>
        <dsp:cNvPr id="0" name=""/>
        <dsp:cNvSpPr/>
      </dsp:nvSpPr>
      <dsp:spPr>
        <a:xfrm>
          <a:off x="355798" y="1344681"/>
          <a:ext cx="570392" cy="570392"/>
        </a:xfrm>
        <a:prstGeom prst="ellipse">
          <a:avLst/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600" kern="1200" dirty="0"/>
            <a:t>Sub-contractor</a:t>
          </a:r>
        </a:p>
      </dsp:txBody>
      <dsp:txXfrm>
        <a:off x="439330" y="1428213"/>
        <a:ext cx="403328" cy="403328"/>
      </dsp:txXfrm>
    </dsp:sp>
    <dsp:sp modelId="{98FDA9DD-8CD5-45AA-B17A-B98763C1ACB5}">
      <dsp:nvSpPr>
        <dsp:cNvPr id="0" name=""/>
        <dsp:cNvSpPr/>
      </dsp:nvSpPr>
      <dsp:spPr>
        <a:xfrm rot="11880000">
          <a:off x="638148" y="890286"/>
          <a:ext cx="172476" cy="47636"/>
        </a:xfrm>
        <a:custGeom>
          <a:avLst/>
          <a:gdLst/>
          <a:ahLst/>
          <a:cxnLst/>
          <a:rect l="0" t="0" r="0" b="0"/>
          <a:pathLst>
            <a:path>
              <a:moveTo>
                <a:pt x="0" y="23818"/>
              </a:moveTo>
              <a:lnTo>
                <a:pt x="172476" y="23818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500" kern="1200"/>
        </a:p>
      </dsp:txBody>
      <dsp:txXfrm rot="10800000">
        <a:off x="720074" y="909793"/>
        <a:ext cx="8623" cy="8623"/>
      </dsp:txXfrm>
    </dsp:sp>
    <dsp:sp modelId="{8CCFC284-1F95-44A3-81C3-E531A4694931}">
      <dsp:nvSpPr>
        <dsp:cNvPr id="0" name=""/>
        <dsp:cNvSpPr/>
      </dsp:nvSpPr>
      <dsp:spPr>
        <a:xfrm>
          <a:off x="85935" y="514129"/>
          <a:ext cx="570392" cy="570392"/>
        </a:xfrm>
        <a:prstGeom prst="ellipse">
          <a:avLst/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600" kern="1200" dirty="0"/>
            <a:t>Sub-consultant</a:t>
          </a:r>
        </a:p>
      </dsp:txBody>
      <dsp:txXfrm>
        <a:off x="169467" y="597661"/>
        <a:ext cx="403328" cy="40332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A2505E-33C2-4B27-BBDB-A21DCBDFBBBE}">
      <dsp:nvSpPr>
        <dsp:cNvPr id="0" name=""/>
        <dsp:cNvSpPr/>
      </dsp:nvSpPr>
      <dsp:spPr>
        <a:xfrm>
          <a:off x="1532756" y="943544"/>
          <a:ext cx="838796" cy="2911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576"/>
              </a:lnTo>
              <a:lnTo>
                <a:pt x="838796" y="145576"/>
              </a:lnTo>
              <a:lnTo>
                <a:pt x="838796" y="291152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8C6D73-70F9-404F-9765-0C491876BA74}">
      <dsp:nvSpPr>
        <dsp:cNvPr id="0" name=""/>
        <dsp:cNvSpPr/>
      </dsp:nvSpPr>
      <dsp:spPr>
        <a:xfrm>
          <a:off x="693959" y="943544"/>
          <a:ext cx="838796" cy="291152"/>
        </a:xfrm>
        <a:custGeom>
          <a:avLst/>
          <a:gdLst/>
          <a:ahLst/>
          <a:cxnLst/>
          <a:rect l="0" t="0" r="0" b="0"/>
          <a:pathLst>
            <a:path>
              <a:moveTo>
                <a:pt x="838796" y="0"/>
              </a:moveTo>
              <a:lnTo>
                <a:pt x="838796" y="145576"/>
              </a:lnTo>
              <a:lnTo>
                <a:pt x="0" y="145576"/>
              </a:lnTo>
              <a:lnTo>
                <a:pt x="0" y="291152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79128D-C5B0-43AA-8A09-F8CB092D3D49}">
      <dsp:nvSpPr>
        <dsp:cNvPr id="0" name=""/>
        <dsp:cNvSpPr/>
      </dsp:nvSpPr>
      <dsp:spPr>
        <a:xfrm>
          <a:off x="839535" y="250324"/>
          <a:ext cx="1386440" cy="69322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200" kern="1200" dirty="0"/>
            <a:t>Owner</a:t>
          </a:r>
        </a:p>
      </dsp:txBody>
      <dsp:txXfrm>
        <a:off x="839535" y="250324"/>
        <a:ext cx="1386440" cy="693220"/>
      </dsp:txXfrm>
    </dsp:sp>
    <dsp:sp modelId="{F80E788A-29BD-4469-8262-63805462ABAC}">
      <dsp:nvSpPr>
        <dsp:cNvPr id="0" name=""/>
        <dsp:cNvSpPr/>
      </dsp:nvSpPr>
      <dsp:spPr>
        <a:xfrm>
          <a:off x="739" y="1234697"/>
          <a:ext cx="1386440" cy="69322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200" kern="1200" dirty="0"/>
            <a:t>Designer</a:t>
          </a:r>
        </a:p>
      </dsp:txBody>
      <dsp:txXfrm>
        <a:off x="739" y="1234697"/>
        <a:ext cx="1386440" cy="693220"/>
      </dsp:txXfrm>
    </dsp:sp>
    <dsp:sp modelId="{D10EA6C4-F0E3-40FE-AA0B-6F5E6002706D}">
      <dsp:nvSpPr>
        <dsp:cNvPr id="0" name=""/>
        <dsp:cNvSpPr/>
      </dsp:nvSpPr>
      <dsp:spPr>
        <a:xfrm>
          <a:off x="1678332" y="1234697"/>
          <a:ext cx="1386440" cy="69322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200" kern="1200" dirty="0"/>
            <a:t>Contractor</a:t>
          </a:r>
        </a:p>
      </dsp:txBody>
      <dsp:txXfrm>
        <a:off x="1678332" y="1234697"/>
        <a:ext cx="1386440" cy="69322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D91113-4430-4A3C-9F7E-02B892F334C8}">
      <dsp:nvSpPr>
        <dsp:cNvPr id="0" name=""/>
        <dsp:cNvSpPr/>
      </dsp:nvSpPr>
      <dsp:spPr>
        <a:xfrm>
          <a:off x="2306" y="88744"/>
          <a:ext cx="2248843" cy="4608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600" kern="1200" dirty="0"/>
            <a:t>Schedule</a:t>
          </a:r>
        </a:p>
      </dsp:txBody>
      <dsp:txXfrm>
        <a:off x="2306" y="88744"/>
        <a:ext cx="2248843" cy="460800"/>
      </dsp:txXfrm>
    </dsp:sp>
    <dsp:sp modelId="{BF00723E-03B4-4D65-BBC0-A6075296DBF3}">
      <dsp:nvSpPr>
        <dsp:cNvPr id="0" name=""/>
        <dsp:cNvSpPr/>
      </dsp:nvSpPr>
      <dsp:spPr>
        <a:xfrm>
          <a:off x="2306" y="549544"/>
          <a:ext cx="2248843" cy="3088125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600" kern="1200" dirty="0"/>
            <a:t>Typically longer duration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600" kern="1200" dirty="0"/>
            <a:t>Linear sequence (no overlap)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600" kern="1200" dirty="0"/>
            <a:t>Schedule typically more reliable (but quality of design documents often negates advantage)</a:t>
          </a:r>
        </a:p>
      </dsp:txBody>
      <dsp:txXfrm>
        <a:off x="2306" y="549544"/>
        <a:ext cx="2248843" cy="3088125"/>
      </dsp:txXfrm>
    </dsp:sp>
    <dsp:sp modelId="{89F92F6E-46F2-41B3-A1FF-4EB84F668E68}">
      <dsp:nvSpPr>
        <dsp:cNvPr id="0" name=""/>
        <dsp:cNvSpPr/>
      </dsp:nvSpPr>
      <dsp:spPr>
        <a:xfrm>
          <a:off x="2565988" y="88744"/>
          <a:ext cx="2248843" cy="4608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600" kern="1200" dirty="0"/>
            <a:t>Cost</a:t>
          </a:r>
        </a:p>
      </dsp:txBody>
      <dsp:txXfrm>
        <a:off x="2565988" y="88744"/>
        <a:ext cx="2248843" cy="460800"/>
      </dsp:txXfrm>
    </dsp:sp>
    <dsp:sp modelId="{0B038DEE-62B0-4038-B188-5F8EB8BEE30F}">
      <dsp:nvSpPr>
        <dsp:cNvPr id="0" name=""/>
        <dsp:cNvSpPr/>
      </dsp:nvSpPr>
      <dsp:spPr>
        <a:xfrm>
          <a:off x="2564121" y="545529"/>
          <a:ext cx="2248843" cy="3088125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600" kern="1200" dirty="0"/>
            <a:t>Lower initial construction cost (competitive bidding)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600" kern="1200" dirty="0"/>
            <a:t>Difficult and costly to implement changes once construction begins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600" kern="1200" dirty="0"/>
            <a:t>Low level of confidence of initial cost estimate (design phase)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600" kern="1200" dirty="0"/>
            <a:t>Construction cost known at bid</a:t>
          </a:r>
        </a:p>
      </dsp:txBody>
      <dsp:txXfrm>
        <a:off x="2564121" y="545529"/>
        <a:ext cx="2248843" cy="3088125"/>
      </dsp:txXfrm>
    </dsp:sp>
    <dsp:sp modelId="{46725330-0CEF-49F6-A591-12E75A327F1F}">
      <dsp:nvSpPr>
        <dsp:cNvPr id="0" name=""/>
        <dsp:cNvSpPr/>
      </dsp:nvSpPr>
      <dsp:spPr>
        <a:xfrm>
          <a:off x="5129669" y="88744"/>
          <a:ext cx="2248843" cy="4608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600" kern="1200" dirty="0"/>
            <a:t>Quality</a:t>
          </a:r>
        </a:p>
      </dsp:txBody>
      <dsp:txXfrm>
        <a:off x="5129669" y="88744"/>
        <a:ext cx="2248843" cy="460800"/>
      </dsp:txXfrm>
    </dsp:sp>
    <dsp:sp modelId="{FA140F4E-868E-426D-94BA-96D6F67CC4BD}">
      <dsp:nvSpPr>
        <dsp:cNvPr id="0" name=""/>
        <dsp:cNvSpPr/>
      </dsp:nvSpPr>
      <dsp:spPr>
        <a:xfrm>
          <a:off x="5129669" y="549544"/>
          <a:ext cx="2248843" cy="3088125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600" kern="1200" dirty="0"/>
            <a:t>End-product typically meets Owner’s initial requirements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600" kern="1200" dirty="0"/>
            <a:t>Contractor aware of quality required at time of bid</a:t>
          </a:r>
        </a:p>
      </dsp:txBody>
      <dsp:txXfrm>
        <a:off x="5129669" y="549544"/>
        <a:ext cx="2248843" cy="308812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A2505E-33C2-4B27-BBDB-A21DCBDFBBBE}">
      <dsp:nvSpPr>
        <dsp:cNvPr id="0" name=""/>
        <dsp:cNvSpPr/>
      </dsp:nvSpPr>
      <dsp:spPr>
        <a:xfrm>
          <a:off x="1532756" y="943544"/>
          <a:ext cx="838796" cy="2911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576"/>
              </a:lnTo>
              <a:lnTo>
                <a:pt x="838796" y="145576"/>
              </a:lnTo>
              <a:lnTo>
                <a:pt x="838796" y="291152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8C6D73-70F9-404F-9765-0C491876BA74}">
      <dsp:nvSpPr>
        <dsp:cNvPr id="0" name=""/>
        <dsp:cNvSpPr/>
      </dsp:nvSpPr>
      <dsp:spPr>
        <a:xfrm>
          <a:off x="693959" y="943544"/>
          <a:ext cx="838796" cy="291152"/>
        </a:xfrm>
        <a:custGeom>
          <a:avLst/>
          <a:gdLst/>
          <a:ahLst/>
          <a:cxnLst/>
          <a:rect l="0" t="0" r="0" b="0"/>
          <a:pathLst>
            <a:path>
              <a:moveTo>
                <a:pt x="838796" y="0"/>
              </a:moveTo>
              <a:lnTo>
                <a:pt x="838796" y="145576"/>
              </a:lnTo>
              <a:lnTo>
                <a:pt x="0" y="145576"/>
              </a:lnTo>
              <a:lnTo>
                <a:pt x="0" y="291152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79128D-C5B0-43AA-8A09-F8CB092D3D49}">
      <dsp:nvSpPr>
        <dsp:cNvPr id="0" name=""/>
        <dsp:cNvSpPr/>
      </dsp:nvSpPr>
      <dsp:spPr>
        <a:xfrm>
          <a:off x="839535" y="250324"/>
          <a:ext cx="1386440" cy="69322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200" kern="1200" dirty="0"/>
            <a:t>Owner</a:t>
          </a:r>
        </a:p>
      </dsp:txBody>
      <dsp:txXfrm>
        <a:off x="839535" y="250324"/>
        <a:ext cx="1386440" cy="693220"/>
      </dsp:txXfrm>
    </dsp:sp>
    <dsp:sp modelId="{F80E788A-29BD-4469-8262-63805462ABAC}">
      <dsp:nvSpPr>
        <dsp:cNvPr id="0" name=""/>
        <dsp:cNvSpPr/>
      </dsp:nvSpPr>
      <dsp:spPr>
        <a:xfrm>
          <a:off x="739" y="1234697"/>
          <a:ext cx="1386440" cy="69322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200" kern="1200" dirty="0"/>
            <a:t>Designer</a:t>
          </a:r>
        </a:p>
      </dsp:txBody>
      <dsp:txXfrm>
        <a:off x="739" y="1234697"/>
        <a:ext cx="1386440" cy="693220"/>
      </dsp:txXfrm>
    </dsp:sp>
    <dsp:sp modelId="{D10EA6C4-F0E3-40FE-AA0B-6F5E6002706D}">
      <dsp:nvSpPr>
        <dsp:cNvPr id="0" name=""/>
        <dsp:cNvSpPr/>
      </dsp:nvSpPr>
      <dsp:spPr>
        <a:xfrm>
          <a:off x="1678332" y="1234697"/>
          <a:ext cx="1386440" cy="69322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200" kern="1200" dirty="0"/>
            <a:t>Contractor</a:t>
          </a:r>
        </a:p>
      </dsp:txBody>
      <dsp:txXfrm>
        <a:off x="1678332" y="1234697"/>
        <a:ext cx="1386440" cy="69322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49DEEB-8E7E-4A01-8CF0-EB9B8BDE74A8}">
      <dsp:nvSpPr>
        <dsp:cNvPr id="0" name=""/>
        <dsp:cNvSpPr/>
      </dsp:nvSpPr>
      <dsp:spPr>
        <a:xfrm>
          <a:off x="429968" y="457249"/>
          <a:ext cx="2298839" cy="2325861"/>
        </a:xfrm>
        <a:prstGeom prst="rightArrow">
          <a:avLst>
            <a:gd name="adj1" fmla="val 70000"/>
            <a:gd name="adj2" fmla="val 5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985" rIns="0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100" kern="1200" dirty="0"/>
            <a:t>Owner prepares Request for Qualifications (RFQ)</a:t>
          </a:r>
        </a:p>
      </dsp:txBody>
      <dsp:txXfrm>
        <a:off x="1004678" y="806128"/>
        <a:ext cx="1120684" cy="1628103"/>
      </dsp:txXfrm>
    </dsp:sp>
    <dsp:sp modelId="{FF14713F-5CE0-44B2-A4B6-31BFE211C778}">
      <dsp:nvSpPr>
        <dsp:cNvPr id="0" name=""/>
        <dsp:cNvSpPr/>
      </dsp:nvSpPr>
      <dsp:spPr>
        <a:xfrm>
          <a:off x="5343" y="1095498"/>
          <a:ext cx="1049362" cy="1049362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5100" kern="1200" dirty="0"/>
            <a:t>1</a:t>
          </a:r>
        </a:p>
      </dsp:txBody>
      <dsp:txXfrm>
        <a:off x="159019" y="1249174"/>
        <a:ext cx="742010" cy="742010"/>
      </dsp:txXfrm>
    </dsp:sp>
    <dsp:sp modelId="{F21F2B64-A4DC-4B4D-A599-0A301DE3AA21}">
      <dsp:nvSpPr>
        <dsp:cNvPr id="0" name=""/>
        <dsp:cNvSpPr/>
      </dsp:nvSpPr>
      <dsp:spPr>
        <a:xfrm>
          <a:off x="3384659" y="457249"/>
          <a:ext cx="2098725" cy="2325861"/>
        </a:xfrm>
        <a:prstGeom prst="rightArrow">
          <a:avLst>
            <a:gd name="adj1" fmla="val 70000"/>
            <a:gd name="adj2" fmla="val 5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6985" rIns="13970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100" kern="1200" dirty="0"/>
            <a:t>Owner retains </a:t>
          </a:r>
          <a:br>
            <a:rPr lang="en-CA" sz="1100" kern="1200" dirty="0"/>
          </a:br>
          <a:r>
            <a:rPr lang="en-CA" sz="1100" kern="1200" dirty="0"/>
            <a:t>3 to 5 Design-Builders who submit RFPs</a:t>
          </a:r>
        </a:p>
      </dsp:txBody>
      <dsp:txXfrm>
        <a:off x="3909341" y="806128"/>
        <a:ext cx="1023129" cy="1628103"/>
      </dsp:txXfrm>
    </dsp:sp>
    <dsp:sp modelId="{0989B5A7-439C-43A4-BFCE-B3817B7F2594}">
      <dsp:nvSpPr>
        <dsp:cNvPr id="0" name=""/>
        <dsp:cNvSpPr/>
      </dsp:nvSpPr>
      <dsp:spPr>
        <a:xfrm>
          <a:off x="2859978" y="1095498"/>
          <a:ext cx="1049362" cy="1049362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5100" kern="1200" dirty="0"/>
            <a:t>2</a:t>
          </a:r>
        </a:p>
      </dsp:txBody>
      <dsp:txXfrm>
        <a:off x="3013654" y="1249174"/>
        <a:ext cx="742010" cy="742010"/>
      </dsp:txXfrm>
    </dsp:sp>
    <dsp:sp modelId="{EE1FD6A7-4440-4D3E-B2FA-C4C329D821EF}">
      <dsp:nvSpPr>
        <dsp:cNvPr id="0" name=""/>
        <dsp:cNvSpPr/>
      </dsp:nvSpPr>
      <dsp:spPr>
        <a:xfrm>
          <a:off x="6091281" y="457249"/>
          <a:ext cx="2194637" cy="2325861"/>
        </a:xfrm>
        <a:prstGeom prst="rightArrow">
          <a:avLst>
            <a:gd name="adj1" fmla="val 70000"/>
            <a:gd name="adj2" fmla="val 5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6985" rIns="13970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100" kern="1200" dirty="0"/>
            <a:t>Contract awarded to Design-Builder who designs and builds the facility</a:t>
          </a:r>
        </a:p>
      </dsp:txBody>
      <dsp:txXfrm>
        <a:off x="6639941" y="806128"/>
        <a:ext cx="1069886" cy="1628103"/>
      </dsp:txXfrm>
    </dsp:sp>
    <dsp:sp modelId="{DD889C7C-1C95-4655-B138-FF6B2BAD7686}">
      <dsp:nvSpPr>
        <dsp:cNvPr id="0" name=""/>
        <dsp:cNvSpPr/>
      </dsp:nvSpPr>
      <dsp:spPr>
        <a:xfrm>
          <a:off x="5614556" y="1095498"/>
          <a:ext cx="1049362" cy="1049362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5100" kern="1200" dirty="0"/>
            <a:t>3</a:t>
          </a:r>
        </a:p>
      </dsp:txBody>
      <dsp:txXfrm>
        <a:off x="5768232" y="1249174"/>
        <a:ext cx="742010" cy="74201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1E5447-5AA8-4D8D-BDB2-72679ECC70D5}">
      <dsp:nvSpPr>
        <dsp:cNvPr id="0" name=""/>
        <dsp:cNvSpPr/>
      </dsp:nvSpPr>
      <dsp:spPr>
        <a:xfrm>
          <a:off x="1669778" y="1118182"/>
          <a:ext cx="558629" cy="1939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6952"/>
              </a:lnTo>
              <a:lnTo>
                <a:pt x="558629" y="96952"/>
              </a:lnTo>
              <a:lnTo>
                <a:pt x="558629" y="193904"/>
              </a:lnTo>
            </a:path>
          </a:pathLst>
        </a:custGeom>
        <a:noFill/>
        <a:ln w="25400" cap="flat" cmpd="sng" algn="ctr">
          <a:solidFill>
            <a:srgbClr val="CCCCD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664D5E-F5E8-4DA7-A80B-9FB81F90FF10}">
      <dsp:nvSpPr>
        <dsp:cNvPr id="0" name=""/>
        <dsp:cNvSpPr/>
      </dsp:nvSpPr>
      <dsp:spPr>
        <a:xfrm>
          <a:off x="1014196" y="1773764"/>
          <a:ext cx="96952" cy="424743"/>
        </a:xfrm>
        <a:custGeom>
          <a:avLst/>
          <a:gdLst/>
          <a:ahLst/>
          <a:cxnLst/>
          <a:rect l="0" t="0" r="0" b="0"/>
          <a:pathLst>
            <a:path>
              <a:moveTo>
                <a:pt x="96952" y="0"/>
              </a:moveTo>
              <a:lnTo>
                <a:pt x="96952" y="424743"/>
              </a:lnTo>
              <a:lnTo>
                <a:pt x="0" y="424743"/>
              </a:lnTo>
            </a:path>
          </a:pathLst>
        </a:cu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BA8CD7-7370-4797-AFC9-ACAB1EE337B1}">
      <dsp:nvSpPr>
        <dsp:cNvPr id="0" name=""/>
        <dsp:cNvSpPr/>
      </dsp:nvSpPr>
      <dsp:spPr>
        <a:xfrm>
          <a:off x="1111149" y="1118182"/>
          <a:ext cx="558629" cy="193904"/>
        </a:xfrm>
        <a:custGeom>
          <a:avLst/>
          <a:gdLst/>
          <a:ahLst/>
          <a:cxnLst/>
          <a:rect l="0" t="0" r="0" b="0"/>
          <a:pathLst>
            <a:path>
              <a:moveTo>
                <a:pt x="558629" y="0"/>
              </a:moveTo>
              <a:lnTo>
                <a:pt x="558629" y="96952"/>
              </a:lnTo>
              <a:lnTo>
                <a:pt x="0" y="96952"/>
              </a:lnTo>
              <a:lnTo>
                <a:pt x="0" y="193904"/>
              </a:lnTo>
            </a:path>
          </a:pathLst>
        </a:custGeom>
        <a:noFill/>
        <a:ln w="25400" cap="flat" cmpd="sng" algn="ctr">
          <a:solidFill>
            <a:srgbClr val="CCCCD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8C6D73-70F9-404F-9765-0C491876BA74}">
      <dsp:nvSpPr>
        <dsp:cNvPr id="0" name=""/>
        <dsp:cNvSpPr/>
      </dsp:nvSpPr>
      <dsp:spPr>
        <a:xfrm>
          <a:off x="1624058" y="462600"/>
          <a:ext cx="91440" cy="19390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3904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79128D-C5B0-43AA-8A09-F8CB092D3D49}">
      <dsp:nvSpPr>
        <dsp:cNvPr id="0" name=""/>
        <dsp:cNvSpPr/>
      </dsp:nvSpPr>
      <dsp:spPr>
        <a:xfrm>
          <a:off x="1208101" y="923"/>
          <a:ext cx="923354" cy="4616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500" kern="1200" dirty="0"/>
            <a:t>Owner</a:t>
          </a:r>
        </a:p>
      </dsp:txBody>
      <dsp:txXfrm>
        <a:off x="1208101" y="923"/>
        <a:ext cx="923354" cy="461677"/>
      </dsp:txXfrm>
    </dsp:sp>
    <dsp:sp modelId="{F80E788A-29BD-4469-8262-63805462ABAC}">
      <dsp:nvSpPr>
        <dsp:cNvPr id="0" name=""/>
        <dsp:cNvSpPr/>
      </dsp:nvSpPr>
      <dsp:spPr>
        <a:xfrm>
          <a:off x="1208101" y="656505"/>
          <a:ext cx="923354" cy="4616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500" kern="1200" dirty="0"/>
            <a:t>Design-Builder</a:t>
          </a:r>
        </a:p>
      </dsp:txBody>
      <dsp:txXfrm>
        <a:off x="1208101" y="656505"/>
        <a:ext cx="923354" cy="461677"/>
      </dsp:txXfrm>
    </dsp:sp>
    <dsp:sp modelId="{7EDE51A6-D5BB-4FB1-8E44-1F9CE6F26245}">
      <dsp:nvSpPr>
        <dsp:cNvPr id="0" name=""/>
        <dsp:cNvSpPr/>
      </dsp:nvSpPr>
      <dsp:spPr>
        <a:xfrm>
          <a:off x="649471" y="1312087"/>
          <a:ext cx="923354" cy="4616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CCCCD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500" kern="1200" dirty="0"/>
            <a:t>Designer</a:t>
          </a:r>
        </a:p>
      </dsp:txBody>
      <dsp:txXfrm>
        <a:off x="649471" y="1312087"/>
        <a:ext cx="923354" cy="461677"/>
      </dsp:txXfrm>
    </dsp:sp>
    <dsp:sp modelId="{B16FCACC-8209-4403-96E0-1057AF01901E}">
      <dsp:nvSpPr>
        <dsp:cNvPr id="0" name=""/>
        <dsp:cNvSpPr/>
      </dsp:nvSpPr>
      <dsp:spPr>
        <a:xfrm>
          <a:off x="90841" y="1967669"/>
          <a:ext cx="923354" cy="46167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1500" kern="1200">
            <a:ln>
              <a:noFill/>
            </a:ln>
          </a:endParaRPr>
        </a:p>
      </dsp:txBody>
      <dsp:txXfrm>
        <a:off x="90841" y="1967669"/>
        <a:ext cx="923354" cy="461677"/>
      </dsp:txXfrm>
    </dsp:sp>
    <dsp:sp modelId="{5C97D894-FCE9-478A-89FA-4AACC0B8E3F6}">
      <dsp:nvSpPr>
        <dsp:cNvPr id="0" name=""/>
        <dsp:cNvSpPr/>
      </dsp:nvSpPr>
      <dsp:spPr>
        <a:xfrm>
          <a:off x="1766731" y="1312087"/>
          <a:ext cx="923354" cy="4616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CCCCD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500" kern="1200" dirty="0"/>
            <a:t>Contractor</a:t>
          </a:r>
        </a:p>
      </dsp:txBody>
      <dsp:txXfrm>
        <a:off x="1766731" y="1312087"/>
        <a:ext cx="923354" cy="46167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D91113-4430-4A3C-9F7E-02B892F334C8}">
      <dsp:nvSpPr>
        <dsp:cNvPr id="0" name=""/>
        <dsp:cNvSpPr/>
      </dsp:nvSpPr>
      <dsp:spPr>
        <a:xfrm>
          <a:off x="2261" y="199497"/>
          <a:ext cx="2204963" cy="5472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900" kern="1200" dirty="0"/>
            <a:t>Schedule</a:t>
          </a:r>
        </a:p>
      </dsp:txBody>
      <dsp:txXfrm>
        <a:off x="2261" y="199497"/>
        <a:ext cx="2204963" cy="547200"/>
      </dsp:txXfrm>
    </dsp:sp>
    <dsp:sp modelId="{BF00723E-03B4-4D65-BBC0-A6075296DBF3}">
      <dsp:nvSpPr>
        <dsp:cNvPr id="0" name=""/>
        <dsp:cNvSpPr/>
      </dsp:nvSpPr>
      <dsp:spPr>
        <a:xfrm>
          <a:off x="2261" y="746697"/>
          <a:ext cx="2204963" cy="2852226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900" kern="1200" dirty="0"/>
            <a:t>Typically shorter duration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900" kern="1200" dirty="0"/>
            <a:t>Ability to fast-track</a:t>
          </a:r>
        </a:p>
      </dsp:txBody>
      <dsp:txXfrm>
        <a:off x="2261" y="746697"/>
        <a:ext cx="2204963" cy="2852226"/>
      </dsp:txXfrm>
    </dsp:sp>
    <dsp:sp modelId="{89F92F6E-46F2-41B3-A1FF-4EB84F668E68}">
      <dsp:nvSpPr>
        <dsp:cNvPr id="0" name=""/>
        <dsp:cNvSpPr/>
      </dsp:nvSpPr>
      <dsp:spPr>
        <a:xfrm>
          <a:off x="2515920" y="199497"/>
          <a:ext cx="2204963" cy="5472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900" kern="1200" dirty="0"/>
            <a:t>Cost</a:t>
          </a:r>
        </a:p>
      </dsp:txBody>
      <dsp:txXfrm>
        <a:off x="2515920" y="199497"/>
        <a:ext cx="2204963" cy="547200"/>
      </dsp:txXfrm>
    </dsp:sp>
    <dsp:sp modelId="{0B038DEE-62B0-4038-B188-5F8EB8BEE30F}">
      <dsp:nvSpPr>
        <dsp:cNvPr id="0" name=""/>
        <dsp:cNvSpPr/>
      </dsp:nvSpPr>
      <dsp:spPr>
        <a:xfrm>
          <a:off x="2515920" y="736030"/>
          <a:ext cx="2204963" cy="2852226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900" kern="1200" dirty="0"/>
            <a:t>Design-Builder more inclined to save costs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900" kern="1200" dirty="0"/>
            <a:t>High cost of Owner changes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900" kern="1200" dirty="0"/>
            <a:t>Cost not necessarily known by Owner before bids received</a:t>
          </a:r>
        </a:p>
      </dsp:txBody>
      <dsp:txXfrm>
        <a:off x="2515920" y="736030"/>
        <a:ext cx="2204963" cy="2852226"/>
      </dsp:txXfrm>
    </dsp:sp>
    <dsp:sp modelId="{46725330-0CEF-49F6-A591-12E75A327F1F}">
      <dsp:nvSpPr>
        <dsp:cNvPr id="0" name=""/>
        <dsp:cNvSpPr/>
      </dsp:nvSpPr>
      <dsp:spPr>
        <a:xfrm>
          <a:off x="5029578" y="199497"/>
          <a:ext cx="2204963" cy="5472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900" kern="1200" dirty="0"/>
            <a:t>Quality</a:t>
          </a:r>
        </a:p>
      </dsp:txBody>
      <dsp:txXfrm>
        <a:off x="5029578" y="199497"/>
        <a:ext cx="2204963" cy="547200"/>
      </dsp:txXfrm>
    </dsp:sp>
    <dsp:sp modelId="{FA140F4E-868E-426D-94BA-96D6F67CC4BD}">
      <dsp:nvSpPr>
        <dsp:cNvPr id="0" name=""/>
        <dsp:cNvSpPr/>
      </dsp:nvSpPr>
      <dsp:spPr>
        <a:xfrm>
          <a:off x="5029578" y="746697"/>
          <a:ext cx="2204963" cy="2852226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900" kern="1200" dirty="0"/>
            <a:t>Quality of the design sacrificed (Design-Builder might cut costs and design time)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900" kern="1200" dirty="0"/>
            <a:t>Owner relies on Design-Builder for quality assurance</a:t>
          </a:r>
        </a:p>
      </dsp:txBody>
      <dsp:txXfrm>
        <a:off x="5029578" y="746697"/>
        <a:ext cx="2204963" cy="285222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1E5447-5AA8-4D8D-BDB2-72679ECC70D5}">
      <dsp:nvSpPr>
        <dsp:cNvPr id="0" name=""/>
        <dsp:cNvSpPr/>
      </dsp:nvSpPr>
      <dsp:spPr>
        <a:xfrm>
          <a:off x="1669778" y="1118182"/>
          <a:ext cx="558629" cy="1939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6952"/>
              </a:lnTo>
              <a:lnTo>
                <a:pt x="558629" y="96952"/>
              </a:lnTo>
              <a:lnTo>
                <a:pt x="558629" y="193904"/>
              </a:lnTo>
            </a:path>
          </a:pathLst>
        </a:custGeom>
        <a:noFill/>
        <a:ln w="25400" cap="flat" cmpd="sng" algn="ctr">
          <a:solidFill>
            <a:srgbClr val="CCCCD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664D5E-F5E8-4DA7-A80B-9FB81F90FF10}">
      <dsp:nvSpPr>
        <dsp:cNvPr id="0" name=""/>
        <dsp:cNvSpPr/>
      </dsp:nvSpPr>
      <dsp:spPr>
        <a:xfrm>
          <a:off x="1014196" y="1773764"/>
          <a:ext cx="96952" cy="424743"/>
        </a:xfrm>
        <a:custGeom>
          <a:avLst/>
          <a:gdLst/>
          <a:ahLst/>
          <a:cxnLst/>
          <a:rect l="0" t="0" r="0" b="0"/>
          <a:pathLst>
            <a:path>
              <a:moveTo>
                <a:pt x="96952" y="0"/>
              </a:moveTo>
              <a:lnTo>
                <a:pt x="96952" y="424743"/>
              </a:lnTo>
              <a:lnTo>
                <a:pt x="0" y="424743"/>
              </a:lnTo>
            </a:path>
          </a:pathLst>
        </a:cu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BA8CD7-7370-4797-AFC9-ACAB1EE337B1}">
      <dsp:nvSpPr>
        <dsp:cNvPr id="0" name=""/>
        <dsp:cNvSpPr/>
      </dsp:nvSpPr>
      <dsp:spPr>
        <a:xfrm>
          <a:off x="1111149" y="1118182"/>
          <a:ext cx="558629" cy="193904"/>
        </a:xfrm>
        <a:custGeom>
          <a:avLst/>
          <a:gdLst/>
          <a:ahLst/>
          <a:cxnLst/>
          <a:rect l="0" t="0" r="0" b="0"/>
          <a:pathLst>
            <a:path>
              <a:moveTo>
                <a:pt x="558629" y="0"/>
              </a:moveTo>
              <a:lnTo>
                <a:pt x="558629" y="96952"/>
              </a:lnTo>
              <a:lnTo>
                <a:pt x="0" y="96952"/>
              </a:lnTo>
              <a:lnTo>
                <a:pt x="0" y="193904"/>
              </a:lnTo>
            </a:path>
          </a:pathLst>
        </a:custGeom>
        <a:noFill/>
        <a:ln w="25400" cap="flat" cmpd="sng" algn="ctr">
          <a:solidFill>
            <a:srgbClr val="CCCCD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8C6D73-70F9-404F-9765-0C491876BA74}">
      <dsp:nvSpPr>
        <dsp:cNvPr id="0" name=""/>
        <dsp:cNvSpPr/>
      </dsp:nvSpPr>
      <dsp:spPr>
        <a:xfrm>
          <a:off x="1624058" y="462600"/>
          <a:ext cx="91440" cy="19390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3904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79128D-C5B0-43AA-8A09-F8CB092D3D49}">
      <dsp:nvSpPr>
        <dsp:cNvPr id="0" name=""/>
        <dsp:cNvSpPr/>
      </dsp:nvSpPr>
      <dsp:spPr>
        <a:xfrm>
          <a:off x="1208101" y="923"/>
          <a:ext cx="923354" cy="4616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500" kern="1200" dirty="0"/>
            <a:t>Owner</a:t>
          </a:r>
        </a:p>
      </dsp:txBody>
      <dsp:txXfrm>
        <a:off x="1208101" y="923"/>
        <a:ext cx="923354" cy="461677"/>
      </dsp:txXfrm>
    </dsp:sp>
    <dsp:sp modelId="{F80E788A-29BD-4469-8262-63805462ABAC}">
      <dsp:nvSpPr>
        <dsp:cNvPr id="0" name=""/>
        <dsp:cNvSpPr/>
      </dsp:nvSpPr>
      <dsp:spPr>
        <a:xfrm>
          <a:off x="1208101" y="656505"/>
          <a:ext cx="923354" cy="4616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500" kern="1200" dirty="0"/>
            <a:t>Design-Builder</a:t>
          </a:r>
        </a:p>
      </dsp:txBody>
      <dsp:txXfrm>
        <a:off x="1208101" y="656505"/>
        <a:ext cx="923354" cy="461677"/>
      </dsp:txXfrm>
    </dsp:sp>
    <dsp:sp modelId="{7EDE51A6-D5BB-4FB1-8E44-1F9CE6F26245}">
      <dsp:nvSpPr>
        <dsp:cNvPr id="0" name=""/>
        <dsp:cNvSpPr/>
      </dsp:nvSpPr>
      <dsp:spPr>
        <a:xfrm>
          <a:off x="649471" y="1312087"/>
          <a:ext cx="923354" cy="4616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CCCCD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500" kern="1200" dirty="0"/>
            <a:t>Designer</a:t>
          </a:r>
        </a:p>
      </dsp:txBody>
      <dsp:txXfrm>
        <a:off x="649471" y="1312087"/>
        <a:ext cx="923354" cy="461677"/>
      </dsp:txXfrm>
    </dsp:sp>
    <dsp:sp modelId="{B16FCACC-8209-4403-96E0-1057AF01901E}">
      <dsp:nvSpPr>
        <dsp:cNvPr id="0" name=""/>
        <dsp:cNvSpPr/>
      </dsp:nvSpPr>
      <dsp:spPr>
        <a:xfrm>
          <a:off x="90841" y="1967669"/>
          <a:ext cx="923354" cy="46167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1500" kern="1200">
            <a:ln>
              <a:noFill/>
            </a:ln>
          </a:endParaRPr>
        </a:p>
      </dsp:txBody>
      <dsp:txXfrm>
        <a:off x="90841" y="1967669"/>
        <a:ext cx="923354" cy="461677"/>
      </dsp:txXfrm>
    </dsp:sp>
    <dsp:sp modelId="{5C97D894-FCE9-478A-89FA-4AACC0B8E3F6}">
      <dsp:nvSpPr>
        <dsp:cNvPr id="0" name=""/>
        <dsp:cNvSpPr/>
      </dsp:nvSpPr>
      <dsp:spPr>
        <a:xfrm>
          <a:off x="1766731" y="1312087"/>
          <a:ext cx="923354" cy="4616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CCCCD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500" kern="1200" dirty="0"/>
            <a:t>Contractor</a:t>
          </a:r>
        </a:p>
      </dsp:txBody>
      <dsp:txXfrm>
        <a:off x="1766731" y="1312087"/>
        <a:ext cx="923354" cy="4616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769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E595D3CC-567D-4FEB-9887-724DA318BE80}" type="datetimeFigureOut">
              <a:rPr lang="en-CA" smtClean="0"/>
              <a:pPr/>
              <a:t>25/11/2019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769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4CF79161-208F-4E5D-8024-2872C6EC872E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600927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9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B709FE78-C2D2-458E-AA64-7EA6A2E4BEC0}" type="datetimeFigureOut">
              <a:rPr lang="en-CA" smtClean="0"/>
              <a:pPr/>
              <a:t>25/11/2019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2150"/>
            <a:ext cx="61563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9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7C55F446-CDE2-4FD4-92D9-64B1C911DFB1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24212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55F446-CDE2-4FD4-92D9-64B1C911DFB1}" type="slidenum">
              <a:rPr lang="en-CA" smtClean="0"/>
              <a:pPr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26983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55F446-CDE2-4FD4-92D9-64B1C911DFB1}" type="slidenum">
              <a:rPr lang="en-CA" smtClean="0"/>
              <a:pPr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804932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55F446-CDE2-4FD4-92D9-64B1C911DFB1}" type="slidenum">
              <a:rPr lang="en-CA" smtClean="0"/>
              <a:pPr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955504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55F446-CDE2-4FD4-92D9-64B1C911DFB1}" type="slidenum">
              <a:rPr lang="en-CA" smtClean="0"/>
              <a:pPr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515849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55F446-CDE2-4FD4-92D9-64B1C911DFB1}" type="slidenum">
              <a:rPr lang="en-CA" smtClean="0"/>
              <a:pPr/>
              <a:t>39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12241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1221600"/>
            <a:ext cx="8136904" cy="1350150"/>
          </a:xfrm>
        </p:spPr>
        <p:txBody>
          <a:bodyPr anchor="b">
            <a:normAutofit/>
          </a:bodyPr>
          <a:lstStyle>
            <a:lvl1pPr algn="l">
              <a:defRPr sz="4000" baseline="0">
                <a:solidFill>
                  <a:srgbClr val="CC9900"/>
                </a:solidFill>
              </a:defRPr>
            </a:lvl1pPr>
          </a:lstStyle>
          <a:p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552" y="2733768"/>
            <a:ext cx="8136904" cy="1206438"/>
          </a:xfrm>
        </p:spPr>
        <p:txBody>
          <a:bodyPr/>
          <a:lstStyle>
            <a:lvl1pPr marL="0" indent="0" algn="l">
              <a:buNone/>
              <a:defRPr baseline="0">
                <a:solidFill>
                  <a:srgbClr val="151C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8973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92073F1C-05A2-41DC-8738-BA936B0D5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368" y="207226"/>
            <a:ext cx="8291264" cy="636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26368" y="1000684"/>
            <a:ext cx="8291264" cy="3593940"/>
          </a:xfrm>
        </p:spPr>
        <p:txBody>
          <a:bodyPr>
            <a:normAutofit/>
          </a:bodyPr>
          <a:lstStyle>
            <a:lvl1pPr marL="341313" indent="-341313">
              <a:spcBef>
                <a:spcPts val="600"/>
              </a:spcBef>
              <a:buClr>
                <a:srgbClr val="CC9900"/>
              </a:buClr>
              <a:buFont typeface="+mj-lt"/>
              <a:buAutoNum type="arabicPeriod"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803275" indent="-346075">
              <a:spcBef>
                <a:spcPts val="600"/>
              </a:spcBef>
              <a:buClr>
                <a:srgbClr val="151C53"/>
              </a:buClr>
              <a:buFontTx/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1200150" indent="-285750">
              <a:spcBef>
                <a:spcPts val="600"/>
              </a:spcBef>
              <a:buClr>
                <a:srgbClr val="151C53"/>
              </a:buClr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652588" indent="-280988">
              <a:spcBef>
                <a:spcPts val="600"/>
              </a:spcBef>
              <a:buClr>
                <a:srgbClr val="151C53"/>
              </a:buClr>
              <a:buFontTx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2114550" indent="-285750">
              <a:spcBef>
                <a:spcPts val="600"/>
              </a:spcBef>
              <a:buClr>
                <a:srgbClr val="151C53"/>
              </a:buClr>
              <a:buFontTx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60430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1D3C1A67-A9EA-4085-8AA5-A83CE2EAE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368" y="207226"/>
            <a:ext cx="8291264" cy="636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26368" y="1000684"/>
            <a:ext cx="8291264" cy="3593940"/>
          </a:xfrm>
        </p:spPr>
        <p:txBody>
          <a:bodyPr>
            <a:normAutofit/>
          </a:bodyPr>
          <a:lstStyle>
            <a:lvl1pPr marL="228600" indent="-228600">
              <a:spcBef>
                <a:spcPts val="600"/>
              </a:spcBef>
              <a:buClr>
                <a:srgbClr val="CC9900"/>
              </a:buClr>
              <a:buFont typeface="Arial" pitchFamily="34" charset="0"/>
              <a:buChar char="»"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85800" indent="-228600">
              <a:spcBef>
                <a:spcPts val="600"/>
              </a:spcBef>
              <a:buClr>
                <a:srgbClr val="151C53"/>
              </a:buClr>
              <a:buFont typeface="Arial" pitchFamily="34" charset="0"/>
              <a:buChar char="»"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1143000" indent="-228600">
              <a:spcBef>
                <a:spcPts val="600"/>
              </a:spcBef>
              <a:buClr>
                <a:srgbClr val="151C53"/>
              </a:buClr>
              <a:buFont typeface="Arial" pitchFamily="34" charset="0"/>
              <a:buChar char="»"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543050" indent="-171450">
              <a:spcBef>
                <a:spcPts val="600"/>
              </a:spcBef>
              <a:buClr>
                <a:srgbClr val="151C53"/>
              </a:buClr>
              <a:buFont typeface="Arial" pitchFamily="34" charset="0"/>
              <a:buChar char="»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2000250" indent="-171450">
              <a:spcBef>
                <a:spcPts val="600"/>
              </a:spcBef>
              <a:buClr>
                <a:srgbClr val="151C53"/>
              </a:buClr>
              <a:buFont typeface="Arial" pitchFamily="34" charset="0"/>
              <a:buChar char="»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60430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26368" y="1000684"/>
            <a:ext cx="8291264" cy="359394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 marL="690563" indent="-233363">
              <a:spcBef>
                <a:spcPts val="600"/>
              </a:spcBef>
              <a:buClr>
                <a:srgbClr val="151C53"/>
              </a:buClr>
              <a:buFont typeface="Arial" pitchFamily="34" charset="0"/>
              <a:buChar char="»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2pPr>
            <a:lvl3pPr marL="1147763" indent="-233363">
              <a:spcBef>
                <a:spcPts val="600"/>
              </a:spcBef>
              <a:buClr>
                <a:srgbClr val="151C53"/>
              </a:buClr>
              <a:buFont typeface="Arial" pitchFamily="34" charset="0"/>
              <a:buChar char="»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3pPr>
            <a:lvl4pPr marL="1604963" indent="-233363">
              <a:spcBef>
                <a:spcPts val="600"/>
              </a:spcBef>
              <a:buClr>
                <a:srgbClr val="151C53"/>
              </a:buClr>
              <a:buFont typeface="Arial" pitchFamily="34" charset="0"/>
              <a:buChar char="»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4pPr>
            <a:lvl5pPr marL="2062163" indent="-233363">
              <a:spcBef>
                <a:spcPts val="600"/>
              </a:spcBef>
              <a:buClr>
                <a:srgbClr val="151C53"/>
              </a:buClr>
              <a:buFont typeface="Arial" pitchFamily="34" charset="0"/>
              <a:buChar char="»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0A4ED6A0-D0E2-424A-9D1D-AB8B8089C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368" y="207226"/>
            <a:ext cx="8291264" cy="636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60430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26368" y="1000684"/>
            <a:ext cx="3929608" cy="359394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6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600"/>
              </a:spcBef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600"/>
              </a:spcBef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788024" y="1000684"/>
            <a:ext cx="3929608" cy="3593940"/>
          </a:xfrm>
        </p:spPr>
        <p:txBody>
          <a:bodyPr>
            <a:normAutofit/>
          </a:bodyPr>
          <a:lstStyle>
            <a:lvl1pPr>
              <a:spcBef>
                <a:spcPts val="600"/>
              </a:spcBef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6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600"/>
              </a:spcBef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600"/>
              </a:spcBef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EC605760-588E-4205-BC33-A61C282C9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368" y="207226"/>
            <a:ext cx="8291264" cy="636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60430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15191DD4-BB17-40C3-B56F-541BF6D46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368" y="207226"/>
            <a:ext cx="8291264" cy="636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6043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715766"/>
            <a:ext cx="8136904" cy="1125139"/>
          </a:xfrm>
        </p:spPr>
        <p:txBody>
          <a:bodyPr anchor="t">
            <a:normAutofit/>
          </a:bodyPr>
          <a:lstStyle>
            <a:lvl1pPr algn="l">
              <a:defRPr sz="4000" b="0" cap="none" baseline="0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552" y="1433165"/>
            <a:ext cx="8136904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66838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C027FE68-D3D1-41FA-8829-1BF60C2D2A0D}"/>
              </a:ext>
            </a:extLst>
          </p:cNvPr>
          <p:cNvGrpSpPr/>
          <p:nvPr userDrawn="1"/>
        </p:nvGrpSpPr>
        <p:grpSpPr>
          <a:xfrm>
            <a:off x="971600" y="4785987"/>
            <a:ext cx="8172403" cy="366967"/>
            <a:chOff x="971600" y="4785987"/>
            <a:chExt cx="8172403" cy="36696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6FD02DC7-150E-493F-80FF-25D1A8E6D2AE}"/>
                </a:ext>
              </a:extLst>
            </p:cNvPr>
            <p:cNvGrpSpPr/>
            <p:nvPr userDrawn="1"/>
          </p:nvGrpSpPr>
          <p:grpSpPr>
            <a:xfrm>
              <a:off x="971600" y="4785987"/>
              <a:ext cx="8172403" cy="366967"/>
              <a:chOff x="971600" y="4785987"/>
              <a:chExt cx="8172403" cy="366967"/>
            </a:xfrm>
          </p:grpSpPr>
          <p:sp>
            <p:nvSpPr>
              <p:cNvPr id="8" name="Rectangle 7"/>
              <p:cNvSpPr/>
              <p:nvPr userDrawn="1"/>
            </p:nvSpPr>
            <p:spPr>
              <a:xfrm>
                <a:off x="1463000" y="4785987"/>
                <a:ext cx="7681003" cy="366967"/>
              </a:xfrm>
              <a:prstGeom prst="rect">
                <a:avLst/>
              </a:prstGeom>
              <a:solidFill>
                <a:srgbClr val="151C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11" name="Parallelogram 10"/>
              <p:cNvSpPr/>
              <p:nvPr userDrawn="1"/>
            </p:nvSpPr>
            <p:spPr>
              <a:xfrm>
                <a:off x="971600" y="4785990"/>
                <a:ext cx="1031051" cy="366964"/>
              </a:xfrm>
              <a:prstGeom prst="parallelogram">
                <a:avLst>
                  <a:gd name="adj" fmla="val 74468"/>
                </a:avLst>
              </a:prstGeom>
              <a:solidFill>
                <a:srgbClr val="151C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A3AB4AD-F7FF-49B2-9D3C-69C512F1E221}"/>
                </a:ext>
              </a:extLst>
            </p:cNvPr>
            <p:cNvGrpSpPr/>
            <p:nvPr userDrawn="1"/>
          </p:nvGrpSpPr>
          <p:grpSpPr>
            <a:xfrm>
              <a:off x="7956376" y="4785996"/>
              <a:ext cx="720080" cy="366958"/>
              <a:chOff x="7956376" y="4785996"/>
              <a:chExt cx="720080" cy="357336"/>
            </a:xfrm>
          </p:grpSpPr>
          <p:sp>
            <p:nvSpPr>
              <p:cNvPr id="10" name="Parallelogram 9">
                <a:extLst>
                  <a:ext uri="{FF2B5EF4-FFF2-40B4-BE49-F238E27FC236}">
                    <a16:creationId xmlns:a16="http://schemas.microsoft.com/office/drawing/2014/main" id="{FCB08CC0-6D47-4124-A749-8880F840033C}"/>
                  </a:ext>
                </a:extLst>
              </p:cNvPr>
              <p:cNvSpPr/>
              <p:nvPr userDrawn="1"/>
            </p:nvSpPr>
            <p:spPr>
              <a:xfrm>
                <a:off x="7956376" y="4785996"/>
                <a:ext cx="574416" cy="357336"/>
              </a:xfrm>
              <a:prstGeom prst="parallelogram">
                <a:avLst>
                  <a:gd name="adj" fmla="val 74468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>
                  <a:ln>
                    <a:solidFill>
                      <a:srgbClr val="996633"/>
                    </a:solidFill>
                  </a:ln>
                </a:endParaRPr>
              </a:p>
            </p:txBody>
          </p:sp>
          <p:sp>
            <p:nvSpPr>
              <p:cNvPr id="15" name="Parallelogram 14">
                <a:extLst>
                  <a:ext uri="{FF2B5EF4-FFF2-40B4-BE49-F238E27FC236}">
                    <a16:creationId xmlns:a16="http://schemas.microsoft.com/office/drawing/2014/main" id="{75003220-4BA3-4188-A730-F09CD46F9EB2}"/>
                  </a:ext>
                </a:extLst>
              </p:cNvPr>
              <p:cNvSpPr/>
              <p:nvPr userDrawn="1"/>
            </p:nvSpPr>
            <p:spPr>
              <a:xfrm>
                <a:off x="8172400" y="4785996"/>
                <a:ext cx="504056" cy="357336"/>
              </a:xfrm>
              <a:prstGeom prst="parallelogram">
                <a:avLst>
                  <a:gd name="adj" fmla="val 74468"/>
                </a:avLst>
              </a:prstGeom>
              <a:solidFill>
                <a:srgbClr val="CC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>
                  <a:ln>
                    <a:solidFill>
                      <a:srgbClr val="996633"/>
                    </a:solidFill>
                  </a:ln>
                </a:endParaRPr>
              </a:p>
            </p:txBody>
          </p:sp>
        </p:grpSp>
      </p:grpSp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>
          <a:xfrm>
            <a:off x="426368" y="207226"/>
            <a:ext cx="8291264" cy="636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426368" y="1000684"/>
            <a:ext cx="8275848" cy="35939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pic>
        <p:nvPicPr>
          <p:cNvPr id="2050" name="Picture 2" descr="F:\Jobs\RAL\PROMOTIONAL\Logo\New logo divers\Revay Logo.png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504" y="4785884"/>
            <a:ext cx="914400" cy="29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 userDrawn="1"/>
        </p:nvSpPr>
        <p:spPr>
          <a:xfrm>
            <a:off x="8676456" y="4931823"/>
            <a:ext cx="36004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A1D3F581-3047-464A-9D83-9C57AC959083}" type="slidenum">
              <a:rPr lang="en-US" sz="800" smtClean="0">
                <a:solidFill>
                  <a:schemeClr val="bg1"/>
                </a:solidFill>
                <a:latin typeface="+mj-lt"/>
              </a:rPr>
              <a:pPr algn="r"/>
              <a:t>‹#›</a:t>
            </a:fld>
            <a:endParaRPr lang="en-US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C98CE96-7EE2-4B63-B0F7-CCB1E7019E5A}"/>
              </a:ext>
            </a:extLst>
          </p:cNvPr>
          <p:cNvSpPr txBox="1"/>
          <p:nvPr userDrawn="1"/>
        </p:nvSpPr>
        <p:spPr>
          <a:xfrm>
            <a:off x="6216497" y="4937510"/>
            <a:ext cx="169950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fr-CA" sz="80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Revay and </a:t>
            </a:r>
            <a:r>
              <a:rPr lang="fr-CA" sz="800" baseline="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Associates</a:t>
            </a:r>
            <a:r>
              <a:rPr lang="fr-CA" sz="800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Limited</a:t>
            </a:r>
            <a:endParaRPr lang="en-CA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2321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1" r:id="rId4"/>
    <p:sldLayoutId id="2147483654" r:id="rId5"/>
    <p:sldLayoutId id="2147483652" r:id="rId6"/>
    <p:sldLayoutId id="2147483656" r:id="rId7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rgbClr val="151C53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85750" indent="-285750" algn="l" defTabSz="914400" rtl="0" eaLnBrk="1" latinLnBrk="0" hangingPunct="1">
        <a:lnSpc>
          <a:spcPct val="150000"/>
        </a:lnSpc>
        <a:spcBef>
          <a:spcPts val="600"/>
        </a:spcBef>
        <a:buClr>
          <a:srgbClr val="CC9900"/>
        </a:buClr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lnSpc>
          <a:spcPct val="150000"/>
        </a:lnSpc>
        <a:spcBef>
          <a:spcPts val="600"/>
        </a:spcBef>
        <a:buClr>
          <a:srgbClr val="151C53"/>
        </a:buClr>
        <a:buFont typeface="Arial" pitchFamily="34" charset="0"/>
        <a:buChar char="»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ts val="600"/>
        </a:spcBef>
        <a:buClr>
          <a:srgbClr val="151C53"/>
        </a:buClr>
        <a:buFont typeface="Arial" pitchFamily="34" charset="0"/>
        <a:buChar char="»"/>
        <a:defRPr sz="16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ts val="600"/>
        </a:spcBef>
        <a:buClr>
          <a:srgbClr val="151C53"/>
        </a:buClr>
        <a:buFont typeface="Arial" pitchFamily="34" charset="0"/>
        <a:buChar char="»"/>
        <a:defRPr sz="1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ts val="600"/>
        </a:spcBef>
        <a:buClr>
          <a:srgbClr val="151C53"/>
        </a:buClr>
        <a:buFont typeface="Arial" pitchFamily="34" charset="0"/>
        <a:buChar char="»"/>
        <a:defRPr sz="1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diagramLayout" Target="../diagrams/layout5.xml"/><Relationship Id="rId7" Type="http://schemas.openxmlformats.org/officeDocument/2006/relationships/image" Target="../media/image10.jp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diagramLayout" Target="../diagrams/layout9.xml"/><Relationship Id="rId7" Type="http://schemas.openxmlformats.org/officeDocument/2006/relationships/image" Target="../media/image13.jp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diagramLayout" Target="../diagrams/layout12.xml"/><Relationship Id="rId7" Type="http://schemas.openxmlformats.org/officeDocument/2006/relationships/image" Target="../media/image15.jp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7" Type="http://schemas.openxmlformats.org/officeDocument/2006/relationships/image" Target="../media/image18.jp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38.xml.rels><?xml version="1.0" encoding="UTF-8" standalone="yes"?>
<Relationships xmlns="http://schemas.openxmlformats.org/package/2006/relationships"><Relationship Id="rId13" Type="http://schemas.openxmlformats.org/officeDocument/2006/relationships/diagramLayout" Target="../diagrams/layout18.xml"/><Relationship Id="rId18" Type="http://schemas.openxmlformats.org/officeDocument/2006/relationships/diagramLayout" Target="../diagrams/layout19.xml"/><Relationship Id="rId26" Type="http://schemas.microsoft.com/office/2007/relationships/diagramDrawing" Target="../diagrams/drawing20.xml"/><Relationship Id="rId39" Type="http://schemas.openxmlformats.org/officeDocument/2006/relationships/diagramQuickStyle" Target="../diagrams/quickStyle23.xml"/><Relationship Id="rId21" Type="http://schemas.microsoft.com/office/2007/relationships/diagramDrawing" Target="../diagrams/drawing19.xml"/><Relationship Id="rId34" Type="http://schemas.openxmlformats.org/officeDocument/2006/relationships/diagramQuickStyle" Target="../diagrams/quickStyle22.xml"/><Relationship Id="rId7" Type="http://schemas.openxmlformats.org/officeDocument/2006/relationships/diagramData" Target="../diagrams/data17.xml"/><Relationship Id="rId2" Type="http://schemas.openxmlformats.org/officeDocument/2006/relationships/diagramData" Target="../diagrams/data16.xml"/><Relationship Id="rId16" Type="http://schemas.microsoft.com/office/2007/relationships/diagramDrawing" Target="../diagrams/drawing18.xml"/><Relationship Id="rId20" Type="http://schemas.openxmlformats.org/officeDocument/2006/relationships/diagramColors" Target="../diagrams/colors19.xml"/><Relationship Id="rId29" Type="http://schemas.openxmlformats.org/officeDocument/2006/relationships/diagramQuickStyle" Target="../diagrams/quickStyle21.xml"/><Relationship Id="rId41" Type="http://schemas.microsoft.com/office/2007/relationships/diagramDrawing" Target="../diagrams/drawing2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6.xml"/><Relationship Id="rId11" Type="http://schemas.microsoft.com/office/2007/relationships/diagramDrawing" Target="../diagrams/drawing17.xml"/><Relationship Id="rId24" Type="http://schemas.openxmlformats.org/officeDocument/2006/relationships/diagramQuickStyle" Target="../diagrams/quickStyle20.xml"/><Relationship Id="rId32" Type="http://schemas.openxmlformats.org/officeDocument/2006/relationships/diagramData" Target="../diagrams/data22.xml"/><Relationship Id="rId37" Type="http://schemas.openxmlformats.org/officeDocument/2006/relationships/diagramData" Target="../diagrams/data23.xml"/><Relationship Id="rId40" Type="http://schemas.openxmlformats.org/officeDocument/2006/relationships/diagramColors" Target="../diagrams/colors23.xml"/><Relationship Id="rId5" Type="http://schemas.openxmlformats.org/officeDocument/2006/relationships/diagramColors" Target="../diagrams/colors16.xml"/><Relationship Id="rId15" Type="http://schemas.openxmlformats.org/officeDocument/2006/relationships/diagramColors" Target="../diagrams/colors18.xml"/><Relationship Id="rId23" Type="http://schemas.openxmlformats.org/officeDocument/2006/relationships/diagramLayout" Target="../diagrams/layout20.xml"/><Relationship Id="rId28" Type="http://schemas.openxmlformats.org/officeDocument/2006/relationships/diagramLayout" Target="../diagrams/layout21.xml"/><Relationship Id="rId36" Type="http://schemas.microsoft.com/office/2007/relationships/diagramDrawing" Target="../diagrams/drawing22.xml"/><Relationship Id="rId10" Type="http://schemas.openxmlformats.org/officeDocument/2006/relationships/diagramColors" Target="../diagrams/colors17.xml"/><Relationship Id="rId19" Type="http://schemas.openxmlformats.org/officeDocument/2006/relationships/diagramQuickStyle" Target="../diagrams/quickStyle19.xml"/><Relationship Id="rId31" Type="http://schemas.microsoft.com/office/2007/relationships/diagramDrawing" Target="../diagrams/drawing21.xml"/><Relationship Id="rId4" Type="http://schemas.openxmlformats.org/officeDocument/2006/relationships/diagramQuickStyle" Target="../diagrams/quickStyle16.xml"/><Relationship Id="rId9" Type="http://schemas.openxmlformats.org/officeDocument/2006/relationships/diagramQuickStyle" Target="../diagrams/quickStyle17.xml"/><Relationship Id="rId14" Type="http://schemas.openxmlformats.org/officeDocument/2006/relationships/diagramQuickStyle" Target="../diagrams/quickStyle18.xml"/><Relationship Id="rId22" Type="http://schemas.openxmlformats.org/officeDocument/2006/relationships/diagramData" Target="../diagrams/data20.xml"/><Relationship Id="rId27" Type="http://schemas.openxmlformats.org/officeDocument/2006/relationships/diagramData" Target="../diagrams/data21.xml"/><Relationship Id="rId30" Type="http://schemas.openxmlformats.org/officeDocument/2006/relationships/diagramColors" Target="../diagrams/colors21.xml"/><Relationship Id="rId35" Type="http://schemas.openxmlformats.org/officeDocument/2006/relationships/diagramColors" Target="../diagrams/colors22.xml"/><Relationship Id="rId8" Type="http://schemas.openxmlformats.org/officeDocument/2006/relationships/diagramLayout" Target="../diagrams/layout17.xml"/><Relationship Id="rId3" Type="http://schemas.openxmlformats.org/officeDocument/2006/relationships/diagramLayout" Target="../diagrams/layout16.xml"/><Relationship Id="rId12" Type="http://schemas.openxmlformats.org/officeDocument/2006/relationships/diagramData" Target="../diagrams/data18.xml"/><Relationship Id="rId17" Type="http://schemas.openxmlformats.org/officeDocument/2006/relationships/diagramData" Target="../diagrams/data19.xml"/><Relationship Id="rId25" Type="http://schemas.openxmlformats.org/officeDocument/2006/relationships/diagramColors" Target="../diagrams/colors20.xml"/><Relationship Id="rId33" Type="http://schemas.openxmlformats.org/officeDocument/2006/relationships/diagramLayout" Target="../diagrams/layout22.xml"/><Relationship Id="rId38" Type="http://schemas.openxmlformats.org/officeDocument/2006/relationships/diagramLayout" Target="../diagrams/layout2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C9C29-D478-445C-92BC-D8F7FA39FF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9552" y="1221600"/>
            <a:ext cx="8136904" cy="846094"/>
          </a:xfrm>
        </p:spPr>
        <p:txBody>
          <a:bodyPr>
            <a:normAutofit fontScale="90000"/>
          </a:bodyPr>
          <a:lstStyle/>
          <a:p>
            <a:r>
              <a:rPr lang="en-US" dirty="0"/>
              <a:t>Project Initiation and Planning</a:t>
            </a:r>
            <a:br>
              <a:rPr lang="en-US" dirty="0"/>
            </a:b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4DCB5-CD48-4D27-A347-A2CC4F1BC4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pPr algn="r">
              <a:lnSpc>
                <a:spcPct val="120000"/>
              </a:lnSpc>
            </a:pPr>
            <a:r>
              <a:rPr lang="en-CA" dirty="0"/>
              <a:t>Michelle McMillan, P.Eng.</a:t>
            </a:r>
          </a:p>
          <a:p>
            <a:pPr algn="r">
              <a:lnSpc>
                <a:spcPct val="120000"/>
              </a:lnSpc>
            </a:pPr>
            <a:r>
              <a:rPr lang="en-CA" dirty="0"/>
              <a:t>mmcmillan@revay.com</a:t>
            </a:r>
          </a:p>
          <a:p>
            <a:pPr algn="r">
              <a:lnSpc>
                <a:spcPct val="120000"/>
              </a:lnSpc>
            </a:pPr>
            <a:r>
              <a:rPr lang="en-CA" dirty="0"/>
              <a:t>November 26, 2019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BCC4224-A71F-4F8D-A597-38CB6A42A2BE}"/>
              </a:ext>
            </a:extLst>
          </p:cNvPr>
          <p:cNvSpPr txBox="1">
            <a:spLocks/>
          </p:cNvSpPr>
          <p:nvPr/>
        </p:nvSpPr>
        <p:spPr>
          <a:xfrm>
            <a:off x="683568" y="1527330"/>
            <a:ext cx="8136904" cy="1206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600"/>
              </a:spcBef>
              <a:buClr>
                <a:srgbClr val="CC9900"/>
              </a:buClr>
              <a:buFont typeface="Arial" pitchFamily="34" charset="0"/>
              <a:buNone/>
              <a:defRPr sz="2000" kern="1200" baseline="0">
                <a:solidFill>
                  <a:srgbClr val="151C5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150000"/>
              </a:lnSpc>
              <a:spcBef>
                <a:spcPts val="600"/>
              </a:spcBef>
              <a:buClr>
                <a:srgbClr val="151C5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150000"/>
              </a:lnSpc>
              <a:spcBef>
                <a:spcPts val="600"/>
              </a:spcBef>
              <a:buClr>
                <a:srgbClr val="151C53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150000"/>
              </a:lnSpc>
              <a:spcBef>
                <a:spcPts val="600"/>
              </a:spcBef>
              <a:buClr>
                <a:srgbClr val="151C5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150000"/>
              </a:lnSpc>
              <a:spcBef>
                <a:spcPts val="600"/>
              </a:spcBef>
              <a:buClr>
                <a:srgbClr val="151C5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sz="2400" dirty="0"/>
              <a:t>Choosing the Best Contracting Strategy (for your project)</a:t>
            </a:r>
          </a:p>
        </p:txBody>
      </p:sp>
    </p:spTree>
    <p:extLst>
      <p:ext uri="{BB962C8B-B14F-4D97-AF65-F5344CB8AC3E}">
        <p14:creationId xmlns:p14="http://schemas.microsoft.com/office/powerpoint/2010/main" val="20560539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Design-Bid-Build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CA" b="1" dirty="0">
                <a:solidFill>
                  <a:srgbClr val="151C53"/>
                </a:solidFill>
              </a:rPr>
              <a:t>Description</a:t>
            </a:r>
          </a:p>
          <a:p>
            <a:r>
              <a:rPr lang="en-CA" dirty="0"/>
              <a:t>The “traditional” project delivery method</a:t>
            </a:r>
          </a:p>
          <a:p>
            <a:r>
              <a:rPr lang="en-CA" dirty="0"/>
              <a:t>Perceived to be a safe, conventional method that has stood the test of time</a:t>
            </a:r>
          </a:p>
          <a:p>
            <a:r>
              <a:rPr lang="en-CA" dirty="0"/>
              <a:t>Most likely to end up in my office</a:t>
            </a:r>
          </a:p>
          <a:p>
            <a:r>
              <a:rPr lang="en-CA" dirty="0"/>
              <a:t>Considered by some to be the most adversarial method</a:t>
            </a:r>
          </a:p>
        </p:txBody>
      </p:sp>
      <p:pic>
        <p:nvPicPr>
          <p:cNvPr id="5" name="Picture 4" descr=" Old Construction Boots">
            <a:extLst>
              <a:ext uri="{FF2B5EF4-FFF2-40B4-BE49-F238E27FC236}">
                <a16:creationId xmlns:a16="http://schemas.microsoft.com/office/drawing/2014/main" id="{E8693C9F-F5C5-459B-B168-558C6E9A14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339502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5610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Design-Bid-Build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536664005"/>
              </p:ext>
            </p:extLst>
          </p:nvPr>
        </p:nvGraphicFramePr>
        <p:xfrm>
          <a:off x="719572" y="1131590"/>
          <a:ext cx="7704856" cy="31053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481521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Design-Bid-Build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CA" b="1" dirty="0">
                <a:solidFill>
                  <a:srgbClr val="151C53"/>
                </a:solidFill>
              </a:rPr>
              <a:t>Parties involved</a:t>
            </a:r>
          </a:p>
          <a:p>
            <a:pPr>
              <a:lnSpc>
                <a:spcPct val="120000"/>
              </a:lnSpc>
            </a:pPr>
            <a:r>
              <a:rPr lang="en-CA" dirty="0"/>
              <a:t>Owner:</a:t>
            </a:r>
          </a:p>
          <a:p>
            <a:pPr lvl="1">
              <a:lnSpc>
                <a:spcPct val="120000"/>
              </a:lnSpc>
            </a:pPr>
            <a:r>
              <a:rPr lang="en-CA" dirty="0"/>
              <a:t>Initiates project</a:t>
            </a:r>
          </a:p>
          <a:p>
            <a:pPr lvl="1">
              <a:lnSpc>
                <a:spcPct val="120000"/>
              </a:lnSpc>
            </a:pPr>
            <a:r>
              <a:rPr lang="en-CA" dirty="0"/>
              <a:t>Acquires land, obtains financing, defines </a:t>
            </a:r>
            <a:br>
              <a:rPr lang="en-CA" dirty="0"/>
            </a:br>
            <a:r>
              <a:rPr lang="en-CA" dirty="0"/>
              <a:t>project requirements</a:t>
            </a:r>
          </a:p>
          <a:p>
            <a:pPr>
              <a:lnSpc>
                <a:spcPct val="120000"/>
              </a:lnSpc>
            </a:pPr>
            <a:r>
              <a:rPr lang="en-CA" dirty="0"/>
              <a:t>Designer (Consultant):</a:t>
            </a:r>
          </a:p>
          <a:p>
            <a:pPr lvl="1">
              <a:lnSpc>
                <a:spcPct val="120000"/>
              </a:lnSpc>
            </a:pPr>
            <a:r>
              <a:rPr lang="en-CA" dirty="0"/>
              <a:t>Responds to Owner’s Request for Proposal (RFP)</a:t>
            </a:r>
          </a:p>
          <a:p>
            <a:pPr lvl="1">
              <a:lnSpc>
                <a:spcPct val="120000"/>
              </a:lnSpc>
            </a:pPr>
            <a:r>
              <a:rPr lang="en-CA" dirty="0"/>
              <a:t>Selected on a </a:t>
            </a:r>
            <a:r>
              <a:rPr lang="en-CA" b="1" dirty="0">
                <a:solidFill>
                  <a:srgbClr val="151C53"/>
                </a:solidFill>
              </a:rPr>
              <a:t>qualifications based system </a:t>
            </a:r>
            <a:r>
              <a:rPr lang="en-CA" dirty="0"/>
              <a:t>(may or may not include a consideration for price)</a:t>
            </a:r>
          </a:p>
          <a:p>
            <a:pPr lvl="1">
              <a:lnSpc>
                <a:spcPct val="120000"/>
              </a:lnSpc>
            </a:pPr>
            <a:r>
              <a:rPr lang="en-CA" dirty="0"/>
              <a:t>Paid an agreed-upon fee</a:t>
            </a:r>
          </a:p>
          <a:p>
            <a:pPr>
              <a:lnSpc>
                <a:spcPct val="120000"/>
              </a:lnSpc>
            </a:pPr>
            <a:r>
              <a:rPr lang="en-CA" dirty="0"/>
              <a:t>Contractor:</a:t>
            </a:r>
          </a:p>
          <a:p>
            <a:pPr lvl="1">
              <a:lnSpc>
                <a:spcPct val="120000"/>
              </a:lnSpc>
            </a:pPr>
            <a:r>
              <a:rPr lang="en-CA" dirty="0"/>
              <a:t>Selected on the basis of the </a:t>
            </a:r>
            <a:r>
              <a:rPr lang="en-CA" b="1" dirty="0">
                <a:solidFill>
                  <a:srgbClr val="151C53"/>
                </a:solidFill>
              </a:rPr>
              <a:t>lowest responsive bid</a:t>
            </a:r>
          </a:p>
          <a:p>
            <a:pPr lvl="1">
              <a:lnSpc>
                <a:spcPct val="120000"/>
              </a:lnSpc>
            </a:pPr>
            <a:r>
              <a:rPr lang="en-CA" dirty="0"/>
              <a:t>Fixed price contract (either lump sum or unit prices, or a combination thereof) </a:t>
            </a:r>
          </a:p>
          <a:p>
            <a:pPr marL="342900" lvl="1" indent="0">
              <a:buNone/>
            </a:pPr>
            <a:endParaRPr lang="en-CA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538935128"/>
              </p:ext>
            </p:extLst>
          </p:nvPr>
        </p:nvGraphicFramePr>
        <p:xfrm>
          <a:off x="5652120" y="681540"/>
          <a:ext cx="3065512" cy="21782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709216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Design-Bid-Build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265131"/>
              </p:ext>
            </p:extLst>
          </p:nvPr>
        </p:nvGraphicFramePr>
        <p:xfrm>
          <a:off x="611561" y="915566"/>
          <a:ext cx="7920879" cy="3704978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3500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3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3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743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6112">
                <a:tc>
                  <a:txBody>
                    <a:bodyPr/>
                    <a:lstStyle/>
                    <a:p>
                      <a:endParaRPr lang="en-CA" sz="1200" dirty="0">
                        <a:solidFill>
                          <a:srgbClr val="151C53"/>
                        </a:solidFill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rgbClr val="151C53"/>
                          </a:solidFill>
                        </a:rPr>
                        <a:t>Responsibilities</a:t>
                      </a:r>
                    </a:p>
                  </a:txBody>
                  <a:tcPr marL="68580" marR="68580" marT="34290" marB="34290"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1200" dirty="0">
                        <a:solidFill>
                          <a:srgbClr val="151C53"/>
                        </a:solidFill>
                      </a:endParaRPr>
                    </a:p>
                  </a:txBody>
                  <a:tcPr marL="68580" marR="68580" marT="34290" marB="34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 dirty="0">
                          <a:solidFill>
                            <a:srgbClr val="151C53"/>
                          </a:solidFill>
                        </a:rPr>
                        <a:t>Risk</a:t>
                      </a:r>
                    </a:p>
                  </a:txBody>
                  <a:tcPr marL="68580" marR="68580" marT="34290" marB="34290">
                    <a:lnL>
                      <a:noFill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6801">
                <a:tc>
                  <a:txBody>
                    <a:bodyPr/>
                    <a:lstStyle/>
                    <a:p>
                      <a:pPr algn="ctr"/>
                      <a:r>
                        <a:rPr lang="en-CA" sz="1200" b="1" dirty="0">
                          <a:solidFill>
                            <a:srgbClr val="151C53"/>
                          </a:solidFill>
                        </a:rPr>
                        <a:t>Owner</a:t>
                      </a:r>
                    </a:p>
                  </a:txBody>
                  <a:tcPr marL="68580" marR="68580" marT="34290" marB="34290"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0000" lvl="0" indent="-180000">
                        <a:buFont typeface="Arial" panose="020B0604020202020204" pitchFamily="34" charset="0"/>
                        <a:buChar char="•"/>
                      </a:pPr>
                      <a:r>
                        <a:rPr lang="en-CA" sz="1200" dirty="0"/>
                        <a:t>Define project requirements</a:t>
                      </a:r>
                    </a:p>
                    <a:p>
                      <a:pPr marL="180000" lvl="0" indent="-180000">
                        <a:buFont typeface="Arial" panose="020B0604020202020204" pitchFamily="34" charset="0"/>
                        <a:buChar char="•"/>
                      </a:pPr>
                      <a:r>
                        <a:rPr lang="en-CA" sz="1200" dirty="0"/>
                        <a:t>Control over design</a:t>
                      </a:r>
                      <a:r>
                        <a:rPr lang="en-CA" sz="1200" baseline="0" dirty="0"/>
                        <a:t> development</a:t>
                      </a:r>
                      <a:endParaRPr lang="en-CA" sz="1200" dirty="0"/>
                    </a:p>
                    <a:p>
                      <a:pPr marL="180000" lvl="0" indent="-180000">
                        <a:buFont typeface="Arial" panose="020B0604020202020204" pitchFamily="34" charset="0"/>
                        <a:buChar char="•"/>
                      </a:pPr>
                      <a:r>
                        <a:rPr lang="en-CA" sz="1200" dirty="0"/>
                        <a:t>Review and approve proposed design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endParaRPr lang="en-CA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000" lvl="0" indent="-1800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CA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Liable for quality and deficiencies of design vis-à-vis Contractor</a:t>
                      </a:r>
                    </a:p>
                    <a:p>
                      <a:pPr marL="180000" lvl="0" indent="-1800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CA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 separate entity for overall coordination</a:t>
                      </a:r>
                    </a:p>
                    <a:p>
                      <a:pPr marL="180000" lvl="0" indent="-1800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CA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Poor performance of Contractor or many change requests due</a:t>
                      </a:r>
                      <a:r>
                        <a:rPr lang="en-CA" sz="1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to contract award to lowest bidder</a:t>
                      </a:r>
                      <a:endParaRPr lang="en-CA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9848">
                <a:tc>
                  <a:txBody>
                    <a:bodyPr/>
                    <a:lstStyle/>
                    <a:p>
                      <a:pPr algn="ctr"/>
                      <a:endParaRPr lang="en-CA" sz="1200" b="1" dirty="0">
                        <a:solidFill>
                          <a:srgbClr val="151C53"/>
                        </a:solidFill>
                      </a:endParaRPr>
                    </a:p>
                  </a:txBody>
                  <a:tcPr marL="68580" marR="68580" marT="34290" marB="3429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endParaRPr lang="en-CA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000" lvl="0" indent="-1800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endParaRPr lang="en-CA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000" lvl="0" indent="-1800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endParaRPr lang="en-CA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2597">
                <a:tc>
                  <a:txBody>
                    <a:bodyPr/>
                    <a:lstStyle/>
                    <a:p>
                      <a:pPr algn="ctr"/>
                      <a:r>
                        <a:rPr lang="en-CA" sz="1200" b="1" dirty="0">
                          <a:solidFill>
                            <a:srgbClr val="151C53"/>
                          </a:solidFill>
                        </a:rPr>
                        <a:t>Designer</a:t>
                      </a:r>
                    </a:p>
                  </a:txBody>
                  <a:tcPr marL="68580" marR="68580" marT="34290" marB="34290"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0000" lvl="0" indent="-1800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CA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Develop design</a:t>
                      </a:r>
                    </a:p>
                    <a:p>
                      <a:pPr marL="180000" lvl="0" indent="-1800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CA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Prepare tender documents</a:t>
                      </a:r>
                    </a:p>
                    <a:p>
                      <a:pPr marL="180000" lvl="0" indent="-1800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CA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May represent Owner during construction phase (review and inspect construction)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endParaRPr lang="en-CA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000" lvl="0" indent="-1800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CA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Liable for completing design in timely fashion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848">
                <a:tc>
                  <a:txBody>
                    <a:bodyPr/>
                    <a:lstStyle/>
                    <a:p>
                      <a:pPr algn="ctr"/>
                      <a:endParaRPr lang="en-CA" sz="1200" b="1" dirty="0">
                        <a:solidFill>
                          <a:srgbClr val="151C53"/>
                        </a:solidFill>
                      </a:endParaRPr>
                    </a:p>
                  </a:txBody>
                  <a:tcPr marL="68580" marR="68580" marT="34290" marB="34290" vert="vert27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endParaRPr lang="en-CA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000" lvl="0" indent="-1800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endParaRPr lang="en-CA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000" lvl="0" indent="-1800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endParaRPr lang="en-CA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46548">
                <a:tc>
                  <a:txBody>
                    <a:bodyPr/>
                    <a:lstStyle/>
                    <a:p>
                      <a:pPr algn="ctr"/>
                      <a:r>
                        <a:rPr lang="en-CA" sz="1200" b="1" dirty="0">
                          <a:solidFill>
                            <a:srgbClr val="151C53"/>
                          </a:solidFill>
                        </a:rPr>
                        <a:t>Contractor</a:t>
                      </a:r>
                    </a:p>
                  </a:txBody>
                  <a:tcPr marL="68580" marR="68580" marT="34290" marB="34290"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180000" lvl="0" indent="-1800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CA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Build according to Designer’s plans and specifications</a:t>
                      </a:r>
                    </a:p>
                    <a:p>
                      <a:pPr marL="180000" lvl="0" indent="-1800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CA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Allocate sufficient qualified resources</a:t>
                      </a:r>
                    </a:p>
                    <a:p>
                      <a:pPr marL="180000" lvl="0" indent="-1800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CA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Coordination with subcontractors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endParaRPr lang="en-CA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000" lvl="0" indent="-1800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CA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Liable for work of subcontractors</a:t>
                      </a:r>
                    </a:p>
                    <a:p>
                      <a:pPr marL="180000" lvl="0" indent="-1800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CA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Mistakes during construction</a:t>
                      </a:r>
                    </a:p>
                    <a:p>
                      <a:pPr marL="180000" lvl="0" indent="-1800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CA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Compliance with design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90096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Design-Bid-Build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857157096"/>
              </p:ext>
            </p:extLst>
          </p:nvPr>
        </p:nvGraphicFramePr>
        <p:xfrm>
          <a:off x="881590" y="915566"/>
          <a:ext cx="7380820" cy="37264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125090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Design-Bid-Build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CA" b="1" dirty="0">
                <a:solidFill>
                  <a:srgbClr val="151C53"/>
                </a:solidFill>
              </a:rPr>
              <a:t>Possible causes of conflict</a:t>
            </a:r>
          </a:p>
          <a:p>
            <a:pPr>
              <a:lnSpc>
                <a:spcPct val="120000"/>
              </a:lnSpc>
            </a:pPr>
            <a:r>
              <a:rPr lang="en-CA" dirty="0"/>
              <a:t>Conflicts between Owner and Contractor: </a:t>
            </a:r>
          </a:p>
          <a:p>
            <a:pPr lvl="1">
              <a:lnSpc>
                <a:spcPct val="120000"/>
              </a:lnSpc>
            </a:pPr>
            <a:r>
              <a:rPr lang="en-CA" dirty="0"/>
              <a:t>Unexpected soil conditions</a:t>
            </a:r>
          </a:p>
          <a:p>
            <a:pPr lvl="1">
              <a:lnSpc>
                <a:spcPct val="120000"/>
              </a:lnSpc>
            </a:pPr>
            <a:r>
              <a:rPr lang="en-CA" dirty="0"/>
              <a:t>Difficulty in accessing the site</a:t>
            </a:r>
          </a:p>
          <a:p>
            <a:pPr lvl="1">
              <a:lnSpc>
                <a:spcPct val="120000"/>
              </a:lnSpc>
            </a:pPr>
            <a:r>
              <a:rPr lang="en-CA" dirty="0"/>
              <a:t>Late delivery of components</a:t>
            </a:r>
          </a:p>
          <a:p>
            <a:pPr lvl="1">
              <a:lnSpc>
                <a:spcPct val="120000"/>
              </a:lnSpc>
            </a:pPr>
            <a:r>
              <a:rPr lang="en-CA" dirty="0"/>
              <a:t>Lack of coordination between architectural and engineering drawings</a:t>
            </a:r>
          </a:p>
          <a:p>
            <a:pPr lvl="1">
              <a:lnSpc>
                <a:spcPct val="120000"/>
              </a:lnSpc>
            </a:pPr>
            <a:r>
              <a:rPr lang="en-CA" dirty="0"/>
              <a:t>Changes to the project</a:t>
            </a:r>
          </a:p>
          <a:p>
            <a:pPr>
              <a:lnSpc>
                <a:spcPct val="120000"/>
              </a:lnSpc>
            </a:pPr>
            <a:r>
              <a:rPr lang="en-CA" dirty="0"/>
              <a:t>Risks of conflicts minimized by:</a:t>
            </a:r>
          </a:p>
          <a:p>
            <a:pPr lvl="1">
              <a:lnSpc>
                <a:spcPct val="120000"/>
              </a:lnSpc>
            </a:pPr>
            <a:r>
              <a:rPr lang="en-CA" dirty="0"/>
              <a:t>Tender documents that clearly state what is expected from each party</a:t>
            </a:r>
          </a:p>
          <a:p>
            <a:pPr lvl="1">
              <a:lnSpc>
                <a:spcPct val="120000"/>
              </a:lnSpc>
            </a:pPr>
            <a:r>
              <a:rPr lang="en-CA" dirty="0"/>
              <a:t>Fair allocation of the risks between the parties</a:t>
            </a:r>
          </a:p>
          <a:p>
            <a:pPr lvl="1">
              <a:lnSpc>
                <a:spcPct val="120000"/>
              </a:lnSpc>
            </a:pPr>
            <a:r>
              <a:rPr lang="en-CA" dirty="0"/>
              <a:t>Realistic contractual duration and budget</a:t>
            </a:r>
          </a:p>
        </p:txBody>
      </p:sp>
    </p:spTree>
    <p:extLst>
      <p:ext uri="{BB962C8B-B14F-4D97-AF65-F5344CB8AC3E}">
        <p14:creationId xmlns:p14="http://schemas.microsoft.com/office/powerpoint/2010/main" val="28760724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Design-Bid-Build – Examples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212787494"/>
              </p:ext>
            </p:extLst>
          </p:nvPr>
        </p:nvGraphicFramePr>
        <p:xfrm>
          <a:off x="755576" y="915566"/>
          <a:ext cx="3065512" cy="21782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23DA5A77-6905-4E7C-B7DD-F973B9FB57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067694"/>
            <a:ext cx="4286250" cy="2571750"/>
          </a:xfrm>
          <a:prstGeom prst="rect">
            <a:avLst/>
          </a:prstGeom>
        </p:spPr>
      </p:pic>
      <p:pic>
        <p:nvPicPr>
          <p:cNvPr id="10" name="Picture 9" descr="A vintage photo of an old building&#10;&#10;Description automatically generated">
            <a:extLst>
              <a:ext uri="{FF2B5EF4-FFF2-40B4-BE49-F238E27FC236}">
                <a16:creationId xmlns:a16="http://schemas.microsoft.com/office/drawing/2014/main" id="{C37D8592-99E0-484D-8BE1-C69FD0E57A6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987574"/>
            <a:ext cx="2714625" cy="168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0765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Design-Build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b="1" dirty="0">
                <a:solidFill>
                  <a:srgbClr val="151C53"/>
                </a:solidFill>
              </a:rPr>
              <a:t>Description</a:t>
            </a:r>
          </a:p>
          <a:p>
            <a:r>
              <a:rPr lang="en-CA" dirty="0"/>
              <a:t>Single entity is responsible for both design and construction</a:t>
            </a:r>
          </a:p>
        </p:txBody>
      </p:sp>
      <p:pic>
        <p:nvPicPr>
          <p:cNvPr id="2050" name="Picture 2" descr="Image result for one person construction architect image free">
            <a:extLst>
              <a:ext uri="{FF2B5EF4-FFF2-40B4-BE49-F238E27FC236}">
                <a16:creationId xmlns:a16="http://schemas.microsoft.com/office/drawing/2014/main" id="{82A49154-6632-42F0-9171-97E3E2DE2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499742"/>
            <a:ext cx="2476500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1213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Design-Build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4170356063"/>
              </p:ext>
            </p:extLst>
          </p:nvPr>
        </p:nvGraphicFramePr>
        <p:xfrm>
          <a:off x="395536" y="951570"/>
          <a:ext cx="8291263" cy="324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099342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Design-Build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CA" b="1" dirty="0">
                <a:solidFill>
                  <a:srgbClr val="151C53"/>
                </a:solidFill>
              </a:rPr>
              <a:t>Parties involved</a:t>
            </a:r>
          </a:p>
          <a:p>
            <a:pPr>
              <a:lnSpc>
                <a:spcPct val="120000"/>
              </a:lnSpc>
            </a:pPr>
            <a:r>
              <a:rPr lang="en-CA" dirty="0"/>
              <a:t>Owner:</a:t>
            </a:r>
          </a:p>
          <a:p>
            <a:pPr lvl="1">
              <a:lnSpc>
                <a:spcPct val="120000"/>
              </a:lnSpc>
            </a:pPr>
            <a:r>
              <a:rPr lang="en-CA" dirty="0"/>
              <a:t>Prepares Request for Qualifications (RFQ)</a:t>
            </a:r>
          </a:p>
          <a:p>
            <a:pPr lvl="1">
              <a:lnSpc>
                <a:spcPct val="120000"/>
              </a:lnSpc>
            </a:pPr>
            <a:r>
              <a:rPr lang="en-CA" dirty="0"/>
              <a:t>Prepares Request for Proposal (RFP)</a:t>
            </a:r>
          </a:p>
          <a:p>
            <a:pPr lvl="2">
              <a:lnSpc>
                <a:spcPct val="120000"/>
              </a:lnSpc>
            </a:pPr>
            <a:r>
              <a:rPr lang="en-CA" dirty="0"/>
              <a:t>Statement of Requirements (SOR)</a:t>
            </a:r>
          </a:p>
          <a:p>
            <a:pPr lvl="2">
              <a:lnSpc>
                <a:spcPct val="120000"/>
              </a:lnSpc>
            </a:pPr>
            <a:r>
              <a:rPr lang="en-CA" dirty="0"/>
              <a:t>Supplemental information</a:t>
            </a:r>
          </a:p>
          <a:p>
            <a:pPr>
              <a:lnSpc>
                <a:spcPct val="120000"/>
              </a:lnSpc>
            </a:pPr>
            <a:r>
              <a:rPr lang="en-CA" dirty="0"/>
              <a:t>Design-Builder (Designer and Contractor):</a:t>
            </a:r>
          </a:p>
          <a:p>
            <a:pPr lvl="1">
              <a:lnSpc>
                <a:spcPct val="120000"/>
              </a:lnSpc>
            </a:pPr>
            <a:r>
              <a:rPr lang="en-CA" dirty="0"/>
              <a:t>Can be single firm (has all the necessary in-house staff or subcontracts part of the work), a consortium, or a joint venture</a:t>
            </a:r>
          </a:p>
          <a:p>
            <a:pPr lvl="1">
              <a:lnSpc>
                <a:spcPct val="120000"/>
              </a:lnSpc>
            </a:pPr>
            <a:r>
              <a:rPr lang="en-CA" dirty="0"/>
              <a:t>Selected on the basis of value (qualifications of Design-Builder, fulfillment of requirements and quality of proposed design solution, and reasonableness of price)</a:t>
            </a:r>
          </a:p>
          <a:p>
            <a:pPr lvl="1">
              <a:lnSpc>
                <a:spcPct val="120000"/>
              </a:lnSpc>
            </a:pPr>
            <a:r>
              <a:rPr lang="en-CA" dirty="0"/>
              <a:t>Contract: fixed price, cost reimbursement plus fixed fee, or guaranteed maximum price (GMP)</a:t>
            </a:r>
          </a:p>
        </p:txBody>
      </p:sp>
      <p:graphicFrame>
        <p:nvGraphicFramePr>
          <p:cNvPr id="5" name="Diagram 4"/>
          <p:cNvGraphicFramePr/>
          <p:nvPr/>
        </p:nvGraphicFramePr>
        <p:xfrm>
          <a:off x="5058054" y="681540"/>
          <a:ext cx="2780928" cy="24302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91680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C3548-41DB-4BEC-9E3B-128512264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AGENDA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65B21D-28C9-4932-B24E-A599BCB78E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Introduction and Background</a:t>
            </a:r>
          </a:p>
          <a:p>
            <a:r>
              <a:rPr lang="en-US" dirty="0"/>
              <a:t>Common Issues in Construction</a:t>
            </a:r>
          </a:p>
          <a:p>
            <a:r>
              <a:rPr lang="en-US" dirty="0"/>
              <a:t>Project Delivery Methods</a:t>
            </a:r>
          </a:p>
          <a:p>
            <a:r>
              <a:rPr lang="en-US" dirty="0"/>
              <a:t>Key Contract Clauses</a:t>
            </a:r>
          </a:p>
        </p:txBody>
      </p:sp>
    </p:spTree>
    <p:extLst>
      <p:ext uri="{BB962C8B-B14F-4D97-AF65-F5344CB8AC3E}">
        <p14:creationId xmlns:p14="http://schemas.microsoft.com/office/powerpoint/2010/main" val="5015129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Design-Build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6265593"/>
              </p:ext>
            </p:extLst>
          </p:nvPr>
        </p:nvGraphicFramePr>
        <p:xfrm>
          <a:off x="575556" y="915566"/>
          <a:ext cx="7992887" cy="3595481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353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701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0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744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5670">
                <a:tc>
                  <a:txBody>
                    <a:bodyPr/>
                    <a:lstStyle/>
                    <a:p>
                      <a:endParaRPr lang="en-CA" sz="1400" dirty="0">
                        <a:solidFill>
                          <a:srgbClr val="151C53"/>
                        </a:solidFill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500" dirty="0">
                          <a:solidFill>
                            <a:srgbClr val="151C53"/>
                          </a:solidFill>
                        </a:rPr>
                        <a:t>Responsibilities</a:t>
                      </a:r>
                    </a:p>
                  </a:txBody>
                  <a:tcPr marL="68580" marR="68580" marT="34290" marB="34290"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600" dirty="0">
                        <a:solidFill>
                          <a:srgbClr val="151C53"/>
                        </a:solidFill>
                      </a:endParaRPr>
                    </a:p>
                  </a:txBody>
                  <a:tcPr marL="68580" marR="68580" marT="34290" marB="34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500" dirty="0">
                          <a:solidFill>
                            <a:srgbClr val="151C53"/>
                          </a:solidFill>
                        </a:rPr>
                        <a:t>Risk</a:t>
                      </a:r>
                    </a:p>
                  </a:txBody>
                  <a:tcPr marL="68580" marR="68580" marT="34290" marB="34290">
                    <a:lnL>
                      <a:noFill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98747">
                <a:tc>
                  <a:txBody>
                    <a:bodyPr/>
                    <a:lstStyle/>
                    <a:p>
                      <a:pPr algn="ctr"/>
                      <a:r>
                        <a:rPr lang="en-CA" sz="1500" b="1" dirty="0">
                          <a:solidFill>
                            <a:srgbClr val="151C53"/>
                          </a:solidFill>
                        </a:rPr>
                        <a:t>Owner</a:t>
                      </a:r>
                    </a:p>
                  </a:txBody>
                  <a:tcPr marL="68580" marR="68580" marT="34290" marB="34290"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0000" lvl="0" indent="-180000">
                        <a:buFont typeface="Arial" panose="020B0604020202020204" pitchFamily="34" charset="0"/>
                        <a:buChar char="•"/>
                      </a:pPr>
                      <a:r>
                        <a:rPr lang="en-CA" sz="1200" dirty="0"/>
                        <a:t>Clearly state all requirements in SOR</a:t>
                      </a:r>
                    </a:p>
                    <a:p>
                      <a:pPr marL="180000" lvl="0" indent="-180000">
                        <a:buFont typeface="Arial" panose="020B0604020202020204" pitchFamily="34" charset="0"/>
                        <a:buChar char="•"/>
                      </a:pPr>
                      <a:r>
                        <a:rPr lang="en-CA" sz="1200" dirty="0"/>
                        <a:t>Provide accurate, reliable,</a:t>
                      </a:r>
                      <a:r>
                        <a:rPr lang="en-CA" sz="1200" baseline="0" dirty="0"/>
                        <a:t> and complete design parameters and other performance requirements</a:t>
                      </a:r>
                      <a:endParaRPr lang="en-CA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endParaRPr lang="en-CA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000" lvl="0" indent="-1800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CA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Inadequate</a:t>
                      </a:r>
                      <a:r>
                        <a:rPr lang="en-CA" sz="1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or incomplete requirements</a:t>
                      </a:r>
                    </a:p>
                    <a:p>
                      <a:pPr marL="180000" lvl="0" indent="-1800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CA" sz="1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Liable for faulty specifications</a:t>
                      </a:r>
                    </a:p>
                    <a:p>
                      <a:pPr marL="180000" lvl="0" indent="-1800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CA" sz="1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Little to no control over the design process</a:t>
                      </a:r>
                    </a:p>
                    <a:p>
                      <a:pPr marL="180000" lvl="0" indent="-1800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CA" sz="1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Liable for changes to design during review process or for interfering or becoming too actively involved</a:t>
                      </a:r>
                    </a:p>
                    <a:p>
                      <a:pPr marL="180000" lvl="0" indent="-1800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CA" sz="1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Lack of Owner representation on the Design-Build team</a:t>
                      </a:r>
                      <a:endParaRPr lang="en-CA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1720">
                <a:tc>
                  <a:txBody>
                    <a:bodyPr/>
                    <a:lstStyle/>
                    <a:p>
                      <a:pPr algn="ctr"/>
                      <a:endParaRPr lang="en-CA" sz="600" b="1" dirty="0">
                        <a:solidFill>
                          <a:srgbClr val="151C53"/>
                        </a:solidFill>
                      </a:endParaRPr>
                    </a:p>
                  </a:txBody>
                  <a:tcPr marL="68580" marR="68580" marT="34290" marB="3429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endParaRPr lang="en-CA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000" lvl="0" indent="-1800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endParaRPr lang="en-CA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000" lvl="0" indent="-1800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endParaRPr lang="en-CA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48094">
                <a:tc>
                  <a:txBody>
                    <a:bodyPr/>
                    <a:lstStyle/>
                    <a:p>
                      <a:pPr algn="ctr"/>
                      <a:r>
                        <a:rPr lang="en-CA" sz="1500" b="1" dirty="0">
                          <a:solidFill>
                            <a:srgbClr val="151C53"/>
                          </a:solidFill>
                        </a:rPr>
                        <a:t>Design-Builder</a:t>
                      </a:r>
                    </a:p>
                  </a:txBody>
                  <a:tcPr marL="68580" marR="68580" marT="34290" marB="34290"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0000" lvl="0" indent="-1800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CA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Develop design in compliance with Owner’s performance specifications</a:t>
                      </a:r>
                    </a:p>
                    <a:p>
                      <a:pPr marL="180000" lvl="0" indent="-1800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CA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Build the facility</a:t>
                      </a:r>
                    </a:p>
                    <a:p>
                      <a:pPr marL="180000" lvl="0" indent="-1800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endParaRPr lang="en-CA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endParaRPr lang="en-CA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000" lvl="0" indent="-1800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CA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Liable for errors and omissions in the design</a:t>
                      </a:r>
                    </a:p>
                    <a:p>
                      <a:pPr marL="180000" lvl="0" indent="-1800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CA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Misinterpretation</a:t>
                      </a:r>
                      <a:r>
                        <a:rPr lang="en-CA" sz="1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of Owner’s performance specifications</a:t>
                      </a:r>
                    </a:p>
                    <a:p>
                      <a:pPr marL="180000" lvl="0" indent="-1800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CA" sz="1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Usual risks associated with construction</a:t>
                      </a:r>
                    </a:p>
                    <a:p>
                      <a:pPr marL="180000" lvl="0" indent="-1800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CA" sz="1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Liable for guaranteeing that the facility can be used safely and adequately for its intended purposes</a:t>
                      </a:r>
                      <a:endParaRPr lang="en-CA" sz="120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29872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3. Design-Build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856147379"/>
              </p:ext>
            </p:extLst>
          </p:nvPr>
        </p:nvGraphicFramePr>
        <p:xfrm>
          <a:off x="953598" y="843558"/>
          <a:ext cx="7236804" cy="37984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09137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Design-Build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CA" b="1" dirty="0">
                <a:solidFill>
                  <a:srgbClr val="151C53"/>
                </a:solidFill>
              </a:rPr>
              <a:t>Possible causes of conflict</a:t>
            </a:r>
          </a:p>
          <a:p>
            <a:r>
              <a:rPr lang="en-CA" dirty="0"/>
              <a:t>Owner should identify problems, not solutions</a:t>
            </a:r>
          </a:p>
          <a:p>
            <a:r>
              <a:rPr lang="en-CA" dirty="0"/>
              <a:t>Owner must understand that it cannot specify both:</a:t>
            </a:r>
          </a:p>
          <a:p>
            <a:pPr lvl="1" indent="-342900">
              <a:buFont typeface="+mj-lt"/>
              <a:buAutoNum type="arabicParenR"/>
            </a:pPr>
            <a:r>
              <a:rPr lang="en-CA" dirty="0"/>
              <a:t>Result or performance expected</a:t>
            </a:r>
          </a:p>
          <a:p>
            <a:pPr lvl="1" indent="-342900">
              <a:buFont typeface="+mj-lt"/>
              <a:buAutoNum type="arabicParenR"/>
            </a:pPr>
            <a:r>
              <a:rPr lang="en-CA" dirty="0"/>
              <a:t>Way to achieve it</a:t>
            </a:r>
          </a:p>
          <a:p>
            <a:r>
              <a:rPr lang="en-CA" dirty="0"/>
              <a:t>Owner must not become actively involved or interfere</a:t>
            </a:r>
          </a:p>
          <a:p>
            <a:r>
              <a:rPr lang="en-CA" dirty="0"/>
              <a:t>Conflict if the method, design, or equipment specified by the Owner does not meet its own performance requirements</a:t>
            </a:r>
          </a:p>
        </p:txBody>
      </p:sp>
    </p:spTree>
    <p:extLst>
      <p:ext uri="{BB962C8B-B14F-4D97-AF65-F5344CB8AC3E}">
        <p14:creationId xmlns:p14="http://schemas.microsoft.com/office/powerpoint/2010/main" val="8078811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Design-Build – Examples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149617306"/>
              </p:ext>
            </p:extLst>
          </p:nvPr>
        </p:nvGraphicFramePr>
        <p:xfrm>
          <a:off x="827584" y="1059582"/>
          <a:ext cx="2780928" cy="24302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7" descr="A picture containing water&#10;&#10;Description automatically generated">
            <a:extLst>
              <a:ext uri="{FF2B5EF4-FFF2-40B4-BE49-F238E27FC236}">
                <a16:creationId xmlns:a16="http://schemas.microsoft.com/office/drawing/2014/main" id="{6861E3D8-8142-4B70-91EE-C9B269AC614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5802" y="2274717"/>
            <a:ext cx="2619375" cy="1743075"/>
          </a:xfrm>
          <a:prstGeom prst="rect">
            <a:avLst/>
          </a:prstGeom>
        </p:spPr>
      </p:pic>
      <p:pic>
        <p:nvPicPr>
          <p:cNvPr id="4098" name="Picture 2" descr="Image result for school image free">
            <a:extLst>
              <a:ext uri="{FF2B5EF4-FFF2-40B4-BE49-F238E27FC236}">
                <a16:creationId xmlns:a16="http://schemas.microsoft.com/office/drawing/2014/main" id="{D98EA1F8-2D06-4BF5-A28C-F000568367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81"/>
          <a:stretch/>
        </p:blipFill>
        <p:spPr bwMode="auto">
          <a:xfrm>
            <a:off x="6300192" y="843558"/>
            <a:ext cx="2143125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1689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Public Private Partnerships (P3)</a:t>
            </a:r>
            <a:endParaRPr lang="en-CA" sz="33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CA" b="1" dirty="0">
                <a:solidFill>
                  <a:srgbClr val="151C53"/>
                </a:solidFill>
              </a:rPr>
              <a:t>Description</a:t>
            </a:r>
          </a:p>
          <a:p>
            <a:pPr>
              <a:lnSpc>
                <a:spcPct val="120000"/>
              </a:lnSpc>
            </a:pPr>
            <a:r>
              <a:rPr lang="en-CA" dirty="0"/>
              <a:t>Increasingly popular in Canada for the construction of </a:t>
            </a:r>
            <a:r>
              <a:rPr lang="en-CA" b="1" dirty="0">
                <a:solidFill>
                  <a:srgbClr val="151C53"/>
                </a:solidFill>
              </a:rPr>
              <a:t>large, complex, government-owned facilities</a:t>
            </a:r>
          </a:p>
          <a:p>
            <a:pPr lvl="1">
              <a:lnSpc>
                <a:spcPct val="120000"/>
              </a:lnSpc>
            </a:pPr>
            <a:r>
              <a:rPr lang="en-CA" dirty="0"/>
              <a:t>Typically used for publicly owned facilities such as hospitals, schools, recreational and cultural complexes, courthouses, detention centers, water treatment plants, bridges, etc.</a:t>
            </a:r>
          </a:p>
          <a:p>
            <a:pPr>
              <a:lnSpc>
                <a:spcPct val="120000"/>
              </a:lnSpc>
            </a:pPr>
            <a:r>
              <a:rPr lang="en-CA" dirty="0"/>
              <a:t>Canadian Council for Public-Private Partnerships definition:</a:t>
            </a:r>
          </a:p>
          <a:p>
            <a:pPr marL="342900" lvl="1" indent="0">
              <a:lnSpc>
                <a:spcPct val="120000"/>
              </a:lnSpc>
              <a:buNone/>
            </a:pPr>
            <a:r>
              <a:rPr lang="en-CA" dirty="0"/>
              <a:t>A </a:t>
            </a:r>
            <a:r>
              <a:rPr lang="en-CA" b="1" dirty="0">
                <a:solidFill>
                  <a:srgbClr val="151C53"/>
                </a:solidFill>
              </a:rPr>
              <a:t>cooperative venture </a:t>
            </a:r>
            <a:r>
              <a:rPr lang="en-CA" dirty="0"/>
              <a:t>between the public and private sectors, built on the </a:t>
            </a:r>
            <a:r>
              <a:rPr lang="en-CA" b="1" dirty="0">
                <a:solidFill>
                  <a:srgbClr val="151C53"/>
                </a:solidFill>
              </a:rPr>
              <a:t>expertise</a:t>
            </a:r>
            <a:r>
              <a:rPr lang="en-CA" dirty="0">
                <a:solidFill>
                  <a:srgbClr val="151C53"/>
                </a:solidFill>
              </a:rPr>
              <a:t> </a:t>
            </a:r>
            <a:r>
              <a:rPr lang="en-CA" dirty="0"/>
              <a:t>of each partner, that best meets clearly defined public needs through the appropriate allocation of </a:t>
            </a:r>
            <a:r>
              <a:rPr lang="en-CA" b="1" dirty="0">
                <a:solidFill>
                  <a:srgbClr val="151C53"/>
                </a:solidFill>
              </a:rPr>
              <a:t>resources</a:t>
            </a:r>
            <a:r>
              <a:rPr lang="en-CA" dirty="0"/>
              <a:t>, </a:t>
            </a:r>
            <a:r>
              <a:rPr lang="en-CA" b="1" dirty="0">
                <a:solidFill>
                  <a:srgbClr val="151C53"/>
                </a:solidFill>
              </a:rPr>
              <a:t>risks</a:t>
            </a:r>
            <a:r>
              <a:rPr lang="en-CA" dirty="0"/>
              <a:t> and </a:t>
            </a:r>
            <a:r>
              <a:rPr lang="en-CA" b="1" dirty="0">
                <a:solidFill>
                  <a:srgbClr val="151C53"/>
                </a:solidFill>
              </a:rPr>
              <a:t>rewards</a:t>
            </a:r>
            <a:r>
              <a:rPr lang="en-CA" dirty="0"/>
              <a:t>.</a:t>
            </a:r>
            <a:endParaRPr lang="en-CA" b="1" dirty="0">
              <a:solidFill>
                <a:srgbClr val="151C53"/>
              </a:solidFill>
            </a:endParaRPr>
          </a:p>
          <a:p>
            <a:pPr>
              <a:lnSpc>
                <a:spcPct val="120000"/>
              </a:lnSpc>
            </a:pPr>
            <a:r>
              <a:rPr lang="en-CA" dirty="0"/>
              <a:t>Most P3 models include:</a:t>
            </a:r>
          </a:p>
          <a:p>
            <a:pPr lvl="1">
              <a:lnSpc>
                <a:spcPct val="120000"/>
              </a:lnSpc>
            </a:pPr>
            <a:r>
              <a:rPr lang="en-CA" dirty="0"/>
              <a:t>Private sector financing</a:t>
            </a:r>
          </a:p>
          <a:p>
            <a:pPr lvl="1">
              <a:lnSpc>
                <a:spcPct val="120000"/>
              </a:lnSpc>
            </a:pPr>
            <a:r>
              <a:rPr lang="en-CA" dirty="0"/>
              <a:t>Provisions for maintenance and operation of the constructed facility (quarter to a third of a century, if not longer)</a:t>
            </a:r>
          </a:p>
        </p:txBody>
      </p:sp>
    </p:spTree>
    <p:extLst>
      <p:ext uri="{BB962C8B-B14F-4D97-AF65-F5344CB8AC3E}">
        <p14:creationId xmlns:p14="http://schemas.microsoft.com/office/powerpoint/2010/main" val="16505187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Public Private Partnerships (P3)</a:t>
            </a:r>
            <a:endParaRPr lang="en-CA" sz="33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CA" b="1" dirty="0">
                <a:solidFill>
                  <a:srgbClr val="151C53"/>
                </a:solidFill>
              </a:rPr>
              <a:t>Parties involved</a:t>
            </a:r>
          </a:p>
          <a:p>
            <a:pPr>
              <a:lnSpc>
                <a:spcPct val="120000"/>
              </a:lnSpc>
            </a:pPr>
            <a:r>
              <a:rPr lang="en-CA" dirty="0"/>
              <a:t>Public sector partner:</a:t>
            </a:r>
          </a:p>
          <a:p>
            <a:pPr lvl="1">
              <a:lnSpc>
                <a:spcPct val="120000"/>
              </a:lnSpc>
            </a:pPr>
            <a:r>
              <a:rPr lang="en-CA" dirty="0"/>
              <a:t>Government </a:t>
            </a:r>
            <a:br>
              <a:rPr lang="en-CA" dirty="0"/>
            </a:br>
            <a:r>
              <a:rPr lang="en-CA" dirty="0"/>
              <a:t>(federal, provincial, or municipal)</a:t>
            </a:r>
          </a:p>
          <a:p>
            <a:pPr>
              <a:lnSpc>
                <a:spcPct val="120000"/>
              </a:lnSpc>
            </a:pPr>
            <a:r>
              <a:rPr lang="en-CA" dirty="0"/>
              <a:t>Private sector partner:</a:t>
            </a:r>
          </a:p>
          <a:p>
            <a:pPr lvl="1">
              <a:lnSpc>
                <a:spcPct val="120000"/>
              </a:lnSpc>
            </a:pPr>
            <a:r>
              <a:rPr lang="en-CA" dirty="0"/>
              <a:t>Composed of consortium of firms (concessionaire or special purpose vehicle)</a:t>
            </a:r>
          </a:p>
          <a:p>
            <a:pPr lvl="1">
              <a:lnSpc>
                <a:spcPct val="120000"/>
              </a:lnSpc>
            </a:pPr>
            <a:r>
              <a:rPr lang="en-CA" dirty="0"/>
              <a:t>Consortium typically includes managers and financiers, and could include constructor and design teams</a:t>
            </a:r>
          </a:p>
          <a:p>
            <a:pPr lvl="1">
              <a:lnSpc>
                <a:spcPct val="120000"/>
              </a:lnSpc>
            </a:pPr>
            <a:r>
              <a:rPr lang="en-CA" dirty="0"/>
              <a:t>Consortium generally subcontracts parts of the work</a:t>
            </a:r>
          </a:p>
          <a:p>
            <a:pPr lvl="2">
              <a:lnSpc>
                <a:spcPct val="120000"/>
              </a:lnSpc>
            </a:pPr>
            <a:r>
              <a:rPr lang="en-CA" dirty="0"/>
              <a:t>Consulting engineers</a:t>
            </a:r>
          </a:p>
          <a:p>
            <a:pPr lvl="2">
              <a:lnSpc>
                <a:spcPct val="120000"/>
              </a:lnSpc>
            </a:pPr>
            <a:r>
              <a:rPr lang="en-CA" dirty="0"/>
              <a:t>Design teams</a:t>
            </a:r>
          </a:p>
          <a:p>
            <a:pPr lvl="2">
              <a:lnSpc>
                <a:spcPct val="120000"/>
              </a:lnSpc>
            </a:pPr>
            <a:r>
              <a:rPr lang="en-CA" dirty="0"/>
              <a:t>Maintenance and operation specialists</a:t>
            </a:r>
          </a:p>
          <a:p>
            <a:pPr lvl="2">
              <a:lnSpc>
                <a:spcPct val="120000"/>
              </a:lnSpc>
            </a:pPr>
            <a:r>
              <a:rPr lang="en-CA" dirty="0"/>
              <a:t>Contractors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059072802"/>
              </p:ext>
            </p:extLst>
          </p:nvPr>
        </p:nvGraphicFramePr>
        <p:xfrm>
          <a:off x="5940152" y="915566"/>
          <a:ext cx="2214246" cy="1458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97162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Public Private Partnerships (P3)</a:t>
            </a:r>
            <a:endParaRPr lang="en-CA" sz="33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CA" b="1" dirty="0">
                <a:solidFill>
                  <a:srgbClr val="151C53"/>
                </a:solidFill>
              </a:rPr>
              <a:t>Steps</a:t>
            </a:r>
          </a:p>
          <a:p>
            <a:r>
              <a:rPr lang="en-CA" dirty="0"/>
              <a:t>Public sector partner hires compliance team (also known as planning and compliance consultants or the Owner’s engineer) to prepare project requirements and performance specifications</a:t>
            </a:r>
          </a:p>
          <a:p>
            <a:r>
              <a:rPr lang="en-CA" dirty="0"/>
              <a:t>Owner submits RFQ </a:t>
            </a:r>
          </a:p>
          <a:p>
            <a:r>
              <a:rPr lang="en-CA" dirty="0"/>
              <a:t>Owner evaluates responses and selects short list of consortia to which it issues a RFP (including requirements, specifications, and preliminary designs)</a:t>
            </a:r>
          </a:p>
          <a:p>
            <a:r>
              <a:rPr lang="en-CA" dirty="0"/>
              <a:t>Owner selects consortium based on qualifications, proposed technical solution, and cost</a:t>
            </a:r>
          </a:p>
          <a:p>
            <a:r>
              <a:rPr lang="en-CA" dirty="0"/>
              <a:t>Consortium or Joint Venture designs and builds the facility, but can also finance, operate, and sometimes own the facility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908639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Public Private Partnerships (P3)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1700028"/>
              </p:ext>
            </p:extLst>
          </p:nvPr>
        </p:nvGraphicFramePr>
        <p:xfrm>
          <a:off x="683568" y="915566"/>
          <a:ext cx="7109032" cy="3600400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5040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381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0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928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1771">
                <a:tc>
                  <a:txBody>
                    <a:bodyPr/>
                    <a:lstStyle/>
                    <a:p>
                      <a:endParaRPr lang="en-CA" sz="1400" dirty="0">
                        <a:solidFill>
                          <a:srgbClr val="151C53"/>
                        </a:solidFill>
                      </a:endParaRPr>
                    </a:p>
                  </a:txBody>
                  <a:tcPr marL="68580" marR="68580" marT="34290" marB="3429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500" dirty="0">
                          <a:solidFill>
                            <a:srgbClr val="151C53"/>
                          </a:solidFill>
                        </a:rPr>
                        <a:t>Responsibilities</a:t>
                      </a:r>
                    </a:p>
                  </a:txBody>
                  <a:tcPr marL="68580" marR="68580" marT="34290" marB="34290"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CA" sz="600" dirty="0">
                        <a:solidFill>
                          <a:srgbClr val="151C53"/>
                        </a:solidFill>
                      </a:endParaRPr>
                    </a:p>
                  </a:txBody>
                  <a:tcPr marL="68580" marR="68580" marT="34290" marB="34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500" dirty="0">
                          <a:solidFill>
                            <a:srgbClr val="151C53"/>
                          </a:solidFill>
                        </a:rPr>
                        <a:t>Risk</a:t>
                      </a:r>
                    </a:p>
                  </a:txBody>
                  <a:tcPr marL="68580" marR="68580" marT="34290" marB="34290">
                    <a:lnL>
                      <a:noFill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4802">
                <a:tc>
                  <a:txBody>
                    <a:bodyPr/>
                    <a:lstStyle/>
                    <a:p>
                      <a:pPr algn="ctr"/>
                      <a:r>
                        <a:rPr lang="en-CA" sz="1500" b="1" dirty="0">
                          <a:solidFill>
                            <a:srgbClr val="151C53"/>
                          </a:solidFill>
                        </a:rPr>
                        <a:t>Public sector partner</a:t>
                      </a:r>
                    </a:p>
                  </a:txBody>
                  <a:tcPr marL="68580" marR="68580" marT="34290" marB="34290"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0000" lvl="0" indent="-180000">
                        <a:buFont typeface="Arial" panose="020B0604020202020204" pitchFamily="34" charset="0"/>
                        <a:buChar char="•"/>
                      </a:pPr>
                      <a:r>
                        <a:rPr lang="en-CA" sz="1200" dirty="0"/>
                        <a:t>Clearly state all project requirements </a:t>
                      </a:r>
                    </a:p>
                    <a:p>
                      <a:pPr marL="180000" lvl="0" indent="-180000">
                        <a:buFont typeface="Arial" panose="020B0604020202020204" pitchFamily="34" charset="0"/>
                        <a:buChar char="•"/>
                      </a:pPr>
                      <a:r>
                        <a:rPr lang="en-CA" sz="1200" dirty="0"/>
                        <a:t>Provide accurate, reliable,</a:t>
                      </a:r>
                      <a:r>
                        <a:rPr lang="en-CA" sz="1200" baseline="0" dirty="0"/>
                        <a:t> and complete performance specifications</a:t>
                      </a:r>
                      <a:endParaRPr lang="en-CA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endParaRPr lang="en-CA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000" lvl="0" indent="-1800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CA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Differs from one P3 model to another and depends on the specific project agreement</a:t>
                      </a:r>
                      <a:endParaRPr lang="en-CA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4328">
                <a:tc>
                  <a:txBody>
                    <a:bodyPr/>
                    <a:lstStyle/>
                    <a:p>
                      <a:pPr algn="ctr"/>
                      <a:endParaRPr lang="en-CA" sz="600" b="1" dirty="0">
                        <a:solidFill>
                          <a:srgbClr val="151C53"/>
                        </a:solidFill>
                      </a:endParaRPr>
                    </a:p>
                  </a:txBody>
                  <a:tcPr marL="68580" marR="68580" marT="34290" marB="3429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endParaRPr lang="en-CA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000" lvl="0" indent="-1800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endParaRPr lang="en-CA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000" lvl="0" indent="-1800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endParaRPr lang="en-CA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92367">
                <a:tc>
                  <a:txBody>
                    <a:bodyPr/>
                    <a:lstStyle/>
                    <a:p>
                      <a:pPr algn="ctr"/>
                      <a:r>
                        <a:rPr lang="en-CA" sz="1500" b="1" dirty="0">
                          <a:solidFill>
                            <a:srgbClr val="151C53"/>
                          </a:solidFill>
                        </a:rPr>
                        <a:t>Private sector partner</a:t>
                      </a:r>
                    </a:p>
                  </a:txBody>
                  <a:tcPr marL="68580" marR="68580" marT="34290" marB="34290"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0000" lvl="0" indent="-1800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CA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Design, build, finance, maintain, operate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endParaRPr lang="en-CA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000" lvl="0" indent="-1800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CA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High pursuit cost</a:t>
                      </a:r>
                    </a:p>
                    <a:p>
                      <a:pPr marL="180000" lvl="0" indent="-1800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CA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Increased financial risks due to the added complexity of P3</a:t>
                      </a:r>
                    </a:p>
                    <a:p>
                      <a:pPr marL="180000" lvl="0" indent="-1800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CA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Potential lack of knowledge, resources and experience if new to P3s</a:t>
                      </a:r>
                    </a:p>
                    <a:p>
                      <a:pPr marL="180000" lvl="0" indent="-1800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CA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Reliance on team commitment</a:t>
                      </a:r>
                    </a:p>
                    <a:p>
                      <a:pPr marL="180000" lvl="0" indent="-1800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CA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Lack of control over the changing financial markets and inflation</a:t>
                      </a:r>
                      <a:endParaRPr lang="en-CA" sz="120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75803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Public Private Partnerships (P3)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514047379"/>
              </p:ext>
            </p:extLst>
          </p:nvPr>
        </p:nvGraphicFramePr>
        <p:xfrm>
          <a:off x="446956" y="771550"/>
          <a:ext cx="8250088" cy="38704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463516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Public Private Partnerships (P3)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CA" b="1" dirty="0">
                <a:solidFill>
                  <a:srgbClr val="151C53"/>
                </a:solidFill>
              </a:rPr>
              <a:t>Possible causes of conflict</a:t>
            </a:r>
          </a:p>
          <a:p>
            <a:r>
              <a:rPr lang="en-CA" sz="1900" dirty="0"/>
              <a:t>Possible causes of conflicts related to the definition of the requirements (whether during the construction phase or the operating/maintenance phase) and the quality of the work (especially when it is turned over to the ultimate Owner)</a:t>
            </a:r>
          </a:p>
          <a:p>
            <a:r>
              <a:rPr lang="en-CA" sz="1900" dirty="0"/>
              <a:t>Changes are major problems because of the financing costs</a:t>
            </a:r>
          </a:p>
          <a:p>
            <a:r>
              <a:rPr lang="en-CA" sz="1900" dirty="0"/>
              <a:t>Financial difficulties on the part of the concessionaire, which may go as far as bankruptcy, may also cause significant problems</a:t>
            </a:r>
          </a:p>
        </p:txBody>
      </p:sp>
    </p:spTree>
    <p:extLst>
      <p:ext uri="{BB962C8B-B14F-4D97-AF65-F5344CB8AC3E}">
        <p14:creationId xmlns:p14="http://schemas.microsoft.com/office/powerpoint/2010/main" val="182292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6DB2D-5C63-4230-8863-3D4E4903D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cap="all" dirty="0"/>
              <a:t>Introduction and Background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0B706699-E3D9-4629-AE96-847301D65B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7432975"/>
              </p:ext>
            </p:extLst>
          </p:nvPr>
        </p:nvGraphicFramePr>
        <p:xfrm>
          <a:off x="683568" y="1203598"/>
          <a:ext cx="7848872" cy="2160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404849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Public Private Partnerships (P3) – Examples</a:t>
            </a:r>
            <a:endParaRPr lang="en-CA" sz="33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977552436"/>
              </p:ext>
            </p:extLst>
          </p:nvPr>
        </p:nvGraphicFramePr>
        <p:xfrm>
          <a:off x="971600" y="1203598"/>
          <a:ext cx="2214246" cy="1458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7" descr="A picture containing toy, room, drawing&#10;&#10;Description automatically generated">
            <a:extLst>
              <a:ext uri="{FF2B5EF4-FFF2-40B4-BE49-F238E27FC236}">
                <a16:creationId xmlns:a16="http://schemas.microsoft.com/office/drawing/2014/main" id="{0B8B347A-8EA2-48EC-BF32-D80C927338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496" y="2211710"/>
            <a:ext cx="2364854" cy="2364854"/>
          </a:xfrm>
          <a:prstGeom prst="rect">
            <a:avLst/>
          </a:prstGeom>
        </p:spPr>
      </p:pic>
      <p:pic>
        <p:nvPicPr>
          <p:cNvPr id="7170" name="Picture 2" descr="Image result for school image free">
            <a:extLst>
              <a:ext uri="{FF2B5EF4-FFF2-40B4-BE49-F238E27FC236}">
                <a16:creationId xmlns:a16="http://schemas.microsoft.com/office/drawing/2014/main" id="{C6F3825B-870B-4BD8-BB8C-F24E70E60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895" y="987574"/>
            <a:ext cx="1800225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78488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0A3E3-5287-4FB9-882E-C989BFD4C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cap="all" dirty="0"/>
              <a:t>Collaborative Contracting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CE5C7DA-023B-4E15-97DA-0FA1C5226C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51000" y="875378"/>
            <a:ext cx="5242000" cy="3494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3021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Integrated Project Delivery (IPD)</a:t>
            </a:r>
            <a:endParaRPr lang="en-CA" sz="33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83568" y="987574"/>
            <a:ext cx="7776864" cy="3672408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CA" b="1" dirty="0">
                <a:solidFill>
                  <a:srgbClr val="151C53"/>
                </a:solidFill>
              </a:rPr>
              <a:t>Description</a:t>
            </a:r>
          </a:p>
          <a:p>
            <a:pPr>
              <a:lnSpc>
                <a:spcPct val="120000"/>
              </a:lnSpc>
            </a:pPr>
            <a:r>
              <a:rPr lang="en-CA" dirty="0"/>
              <a:t>Also known as Collaborative Project Delivery</a:t>
            </a:r>
          </a:p>
          <a:p>
            <a:pPr>
              <a:lnSpc>
                <a:spcPct val="120000"/>
              </a:lnSpc>
            </a:pPr>
            <a:r>
              <a:rPr lang="en-CA" dirty="0"/>
              <a:t>Latest form of project delivery method to emerge in the construction industry</a:t>
            </a:r>
          </a:p>
          <a:p>
            <a:pPr>
              <a:lnSpc>
                <a:spcPct val="120000"/>
              </a:lnSpc>
            </a:pPr>
            <a:r>
              <a:rPr lang="en-CA" dirty="0"/>
              <a:t>Gaining popularity in the United States, but still extremely new to Canada</a:t>
            </a:r>
          </a:p>
          <a:p>
            <a:pPr>
              <a:lnSpc>
                <a:spcPct val="120000"/>
              </a:lnSpc>
            </a:pPr>
            <a:r>
              <a:rPr lang="en-CA" dirty="0"/>
              <a:t>Based on the </a:t>
            </a:r>
            <a:r>
              <a:rPr lang="en-CA" b="1" dirty="0">
                <a:solidFill>
                  <a:srgbClr val="151C53"/>
                </a:solidFill>
              </a:rPr>
              <a:t>direct collaboration </a:t>
            </a:r>
            <a:r>
              <a:rPr lang="en-CA" dirty="0"/>
              <a:t>of the parties involved as well as the involvement of </a:t>
            </a:r>
            <a:r>
              <a:rPr lang="en-CA" b="1" dirty="0">
                <a:solidFill>
                  <a:srgbClr val="151C53"/>
                </a:solidFill>
              </a:rPr>
              <a:t>all</a:t>
            </a:r>
            <a:r>
              <a:rPr lang="en-CA" dirty="0">
                <a:solidFill>
                  <a:srgbClr val="151C53"/>
                </a:solidFill>
              </a:rPr>
              <a:t> </a:t>
            </a:r>
            <a:r>
              <a:rPr lang="en-CA" dirty="0"/>
              <a:t>the major team players </a:t>
            </a:r>
            <a:r>
              <a:rPr lang="en-CA" b="1" dirty="0">
                <a:solidFill>
                  <a:srgbClr val="151C53"/>
                </a:solidFill>
              </a:rPr>
              <a:t>as early as possible</a:t>
            </a:r>
          </a:p>
          <a:p>
            <a:pPr>
              <a:lnSpc>
                <a:spcPct val="120000"/>
              </a:lnSpc>
            </a:pPr>
            <a:r>
              <a:rPr lang="en-CA" dirty="0"/>
              <a:t>Unified team:</a:t>
            </a:r>
            <a:r>
              <a:rPr lang="en-CA" dirty="0">
                <a:sym typeface="Wingdings" panose="05000000000000000000" pitchFamily="2" charset="2"/>
              </a:rPr>
              <a:t> </a:t>
            </a:r>
            <a:r>
              <a:rPr lang="en-CA" dirty="0"/>
              <a:t>Minimizes adversarial relationships</a:t>
            </a:r>
          </a:p>
          <a:p>
            <a:pPr>
              <a:lnSpc>
                <a:spcPct val="120000"/>
              </a:lnSpc>
            </a:pPr>
            <a:r>
              <a:rPr lang="en-CA" dirty="0"/>
              <a:t>Overall success of the project supersedes individual goals of the team members</a:t>
            </a:r>
          </a:p>
          <a:p>
            <a:pPr>
              <a:lnSpc>
                <a:spcPct val="120000"/>
              </a:lnSpc>
            </a:pPr>
            <a:r>
              <a:rPr lang="en-CA" dirty="0"/>
              <a:t>Decisions made </a:t>
            </a:r>
            <a:r>
              <a:rPr lang="en-CA" b="1" dirty="0">
                <a:solidFill>
                  <a:srgbClr val="151C53"/>
                </a:solidFill>
              </a:rPr>
              <a:t>collaboratively</a:t>
            </a:r>
          </a:p>
          <a:p>
            <a:pPr>
              <a:lnSpc>
                <a:spcPct val="120000"/>
              </a:lnSpc>
            </a:pPr>
            <a:r>
              <a:rPr lang="en-CA" dirty="0"/>
              <a:t>More </a:t>
            </a:r>
            <a:r>
              <a:rPr lang="en-CA" b="1" dirty="0">
                <a:solidFill>
                  <a:srgbClr val="151C53"/>
                </a:solidFill>
              </a:rPr>
              <a:t>efficient </a:t>
            </a:r>
            <a:r>
              <a:rPr lang="en-CA" dirty="0"/>
              <a:t>working environment, design, and construction</a:t>
            </a:r>
          </a:p>
          <a:p>
            <a:pPr>
              <a:lnSpc>
                <a:spcPct val="120000"/>
              </a:lnSpc>
            </a:pPr>
            <a:r>
              <a:rPr lang="en-CA" dirty="0"/>
              <a:t>Most powerful tool used to achieve collaboration: </a:t>
            </a:r>
            <a:r>
              <a:rPr lang="en-CA" b="1" dirty="0">
                <a:solidFill>
                  <a:srgbClr val="151C53"/>
                </a:solidFill>
              </a:rPr>
              <a:t>Building Information Modeling (BIM)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262066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Integrated Project Delivery (IPD)</a:t>
            </a:r>
            <a:endParaRPr lang="en-CA" sz="33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39552" y="789553"/>
            <a:ext cx="7488832" cy="4050449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CA" b="1" dirty="0">
                <a:solidFill>
                  <a:srgbClr val="151C53"/>
                </a:solidFill>
              </a:rPr>
              <a:t>Parties involved</a:t>
            </a:r>
          </a:p>
          <a:p>
            <a:pPr>
              <a:lnSpc>
                <a:spcPct val="120000"/>
              </a:lnSpc>
            </a:pPr>
            <a:r>
              <a:rPr lang="en-CA" dirty="0"/>
              <a:t>Team:</a:t>
            </a:r>
          </a:p>
          <a:p>
            <a:pPr lvl="1">
              <a:lnSpc>
                <a:spcPct val="120000"/>
              </a:lnSpc>
            </a:pPr>
            <a:r>
              <a:rPr lang="en-CA" dirty="0"/>
              <a:t>Owner</a:t>
            </a:r>
          </a:p>
          <a:p>
            <a:pPr lvl="1">
              <a:lnSpc>
                <a:spcPct val="120000"/>
              </a:lnSpc>
            </a:pPr>
            <a:r>
              <a:rPr lang="en-CA" dirty="0"/>
              <a:t>Designer</a:t>
            </a:r>
          </a:p>
          <a:p>
            <a:pPr lvl="1">
              <a:lnSpc>
                <a:spcPct val="120000"/>
              </a:lnSpc>
            </a:pPr>
            <a:r>
              <a:rPr lang="en-CA" dirty="0"/>
              <a:t>Contractor</a:t>
            </a:r>
          </a:p>
          <a:p>
            <a:pPr lvl="1">
              <a:lnSpc>
                <a:spcPct val="120000"/>
              </a:lnSpc>
            </a:pPr>
            <a:r>
              <a:rPr lang="en-CA" dirty="0"/>
              <a:t>Optionally, other critical members such as </a:t>
            </a:r>
            <a:br>
              <a:rPr lang="en-CA" dirty="0"/>
            </a:br>
            <a:r>
              <a:rPr lang="en-CA" dirty="0"/>
              <a:t>Sub-consultants or Subcontractors</a:t>
            </a:r>
          </a:p>
          <a:p>
            <a:pPr>
              <a:lnSpc>
                <a:spcPct val="120000"/>
              </a:lnSpc>
            </a:pPr>
            <a:r>
              <a:rPr lang="en-CA" dirty="0"/>
              <a:t>All parties bound by a single </a:t>
            </a:r>
            <a:r>
              <a:rPr lang="en-CA" b="1" dirty="0">
                <a:solidFill>
                  <a:srgbClr val="151C53"/>
                </a:solidFill>
              </a:rPr>
              <a:t>multi-party agreement</a:t>
            </a:r>
          </a:p>
          <a:p>
            <a:pPr>
              <a:lnSpc>
                <a:spcPct val="120000"/>
              </a:lnSpc>
            </a:pPr>
            <a:r>
              <a:rPr lang="en-CA" dirty="0"/>
              <a:t>Team members selected by the Owner on a </a:t>
            </a:r>
            <a:r>
              <a:rPr lang="en-CA" b="1" dirty="0">
                <a:solidFill>
                  <a:srgbClr val="151C53"/>
                </a:solidFill>
              </a:rPr>
              <a:t>qualifications</a:t>
            </a:r>
            <a:r>
              <a:rPr lang="en-CA" dirty="0">
                <a:solidFill>
                  <a:srgbClr val="151C53"/>
                </a:solidFill>
              </a:rPr>
              <a:t> </a:t>
            </a:r>
            <a:r>
              <a:rPr lang="en-CA" dirty="0"/>
              <a:t>based system</a:t>
            </a:r>
          </a:p>
          <a:p>
            <a:pPr lvl="1">
              <a:lnSpc>
                <a:spcPct val="120000"/>
              </a:lnSpc>
            </a:pPr>
            <a:r>
              <a:rPr lang="en-CA" dirty="0"/>
              <a:t>Can be pre-qualified based on technical competence, commitment to integrated practice, experience and track record, proven integrity, commitment to a collaborative process, etc.</a:t>
            </a:r>
          </a:p>
          <a:p>
            <a:pPr lvl="1">
              <a:lnSpc>
                <a:spcPct val="120000"/>
              </a:lnSpc>
            </a:pPr>
            <a:r>
              <a:rPr lang="en-CA" dirty="0"/>
              <a:t>Brought in at the </a:t>
            </a:r>
            <a:r>
              <a:rPr lang="en-CA" b="1" dirty="0">
                <a:solidFill>
                  <a:srgbClr val="151C53"/>
                </a:solidFill>
              </a:rPr>
              <a:t>outset </a:t>
            </a:r>
            <a:r>
              <a:rPr lang="en-CA" dirty="0"/>
              <a:t>of the project</a:t>
            </a:r>
          </a:p>
          <a:p>
            <a:endParaRPr lang="en-CA" dirty="0"/>
          </a:p>
          <a:p>
            <a:pPr lvl="1"/>
            <a:endParaRPr lang="en-CA" dirty="0"/>
          </a:p>
          <a:p>
            <a:pPr marL="342900" lvl="1" indent="0">
              <a:buNone/>
            </a:pPr>
            <a:endParaRPr lang="en-CA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070861898"/>
              </p:ext>
            </p:extLst>
          </p:nvPr>
        </p:nvGraphicFramePr>
        <p:xfrm>
          <a:off x="5469988" y="699542"/>
          <a:ext cx="3158970" cy="24302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916674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368" y="411510"/>
            <a:ext cx="8291264" cy="636332"/>
          </a:xfrm>
        </p:spPr>
        <p:txBody>
          <a:bodyPr>
            <a:normAutofit fontScale="90000"/>
          </a:bodyPr>
          <a:lstStyle/>
          <a:p>
            <a:r>
              <a:rPr lang="en-CA" dirty="0"/>
              <a:t>Integrated Project Delivery (IPD)</a:t>
            </a:r>
            <a:br>
              <a:rPr lang="en-CA" dirty="0"/>
            </a:br>
            <a:endParaRPr lang="en-CA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39552" y="987574"/>
            <a:ext cx="7920880" cy="3366373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CA" b="1" dirty="0">
                <a:solidFill>
                  <a:srgbClr val="151C53"/>
                </a:solidFill>
              </a:rPr>
              <a:t>Responsibilities and Risks</a:t>
            </a:r>
          </a:p>
          <a:p>
            <a:pPr>
              <a:lnSpc>
                <a:spcPct val="120000"/>
              </a:lnSpc>
            </a:pPr>
            <a:r>
              <a:rPr lang="en-CA" dirty="0"/>
              <a:t>Cannot be separated between parties because assigned on a “</a:t>
            </a:r>
            <a:r>
              <a:rPr lang="en-CA" b="1" dirty="0">
                <a:solidFill>
                  <a:srgbClr val="151C53"/>
                </a:solidFill>
              </a:rPr>
              <a:t>best person</a:t>
            </a:r>
            <a:r>
              <a:rPr lang="en-CA" dirty="0"/>
              <a:t>” basis</a:t>
            </a:r>
          </a:p>
          <a:p>
            <a:pPr>
              <a:lnSpc>
                <a:spcPct val="120000"/>
              </a:lnSpc>
            </a:pPr>
            <a:r>
              <a:rPr lang="en-CA" dirty="0"/>
              <a:t>Multi-party agreement clearly outlines responsibilities</a:t>
            </a:r>
          </a:p>
          <a:p>
            <a:pPr>
              <a:lnSpc>
                <a:spcPct val="120000"/>
              </a:lnSpc>
            </a:pPr>
            <a:r>
              <a:rPr lang="en-CA" dirty="0"/>
              <a:t>Owner could be required to give up overall control by embracing the collaborative control </a:t>
            </a:r>
          </a:p>
          <a:p>
            <a:pPr>
              <a:lnSpc>
                <a:spcPct val="120000"/>
              </a:lnSpc>
            </a:pPr>
            <a:r>
              <a:rPr lang="en-CA" dirty="0"/>
              <a:t>If all parties are transparent and collaborative, the risks could be greatly minimized</a:t>
            </a:r>
          </a:p>
          <a:p>
            <a:pPr>
              <a:lnSpc>
                <a:spcPct val="120000"/>
              </a:lnSpc>
            </a:pPr>
            <a:r>
              <a:rPr lang="en-CA" dirty="0"/>
              <a:t>Shared risks, shared rewards</a:t>
            </a:r>
          </a:p>
          <a:p>
            <a:endParaRPr lang="en-CA" dirty="0"/>
          </a:p>
          <a:p>
            <a:pPr lvl="1"/>
            <a:endParaRPr lang="en-CA" dirty="0"/>
          </a:p>
          <a:p>
            <a:pPr marL="342900" lvl="1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1878184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Integrated Project Delivery (IPD)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444828162"/>
              </p:ext>
            </p:extLst>
          </p:nvPr>
        </p:nvGraphicFramePr>
        <p:xfrm>
          <a:off x="446956" y="987574"/>
          <a:ext cx="8250088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083392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Integrated Project Delivery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CA" b="1" dirty="0">
                <a:solidFill>
                  <a:srgbClr val="151C53"/>
                </a:solidFill>
              </a:rPr>
              <a:t>Possible causes of conflict</a:t>
            </a:r>
          </a:p>
          <a:p>
            <a:r>
              <a:rPr lang="en-CA" dirty="0"/>
              <a:t>Project delivery method in which less conflicts arise</a:t>
            </a:r>
          </a:p>
          <a:p>
            <a:r>
              <a:rPr lang="en-CA" dirty="0"/>
              <a:t>If a single party becomes non-collaborative, the entire project is jeopardized</a:t>
            </a:r>
          </a:p>
          <a:p>
            <a:r>
              <a:rPr lang="en-CA" dirty="0"/>
              <a:t>Conflicts could arise during the procurement stage as all potential team members must agree on:</a:t>
            </a:r>
          </a:p>
          <a:p>
            <a:pPr lvl="1"/>
            <a:r>
              <a:rPr lang="en-CA" dirty="0"/>
              <a:t>Terms and conditions of the multi-party agreement </a:t>
            </a:r>
          </a:p>
          <a:p>
            <a:pPr lvl="1"/>
            <a:r>
              <a:rPr lang="en-CA" dirty="0"/>
              <a:t>Project targets and constraints</a:t>
            </a:r>
          </a:p>
        </p:txBody>
      </p:sp>
    </p:spTree>
    <p:extLst>
      <p:ext uri="{BB962C8B-B14F-4D97-AF65-F5344CB8AC3E}">
        <p14:creationId xmlns:p14="http://schemas.microsoft.com/office/powerpoint/2010/main" val="33809700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Integrated Project Delivery (IPD)</a:t>
            </a:r>
            <a:endParaRPr lang="en-CA" sz="33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322164343"/>
              </p:ext>
            </p:extLst>
          </p:nvPr>
        </p:nvGraphicFramePr>
        <p:xfrm>
          <a:off x="1043608" y="1203598"/>
          <a:ext cx="3158970" cy="24302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7" descr="A picture containing small, table, standing, drawing&#10;&#10;Description automatically generated">
            <a:extLst>
              <a:ext uri="{FF2B5EF4-FFF2-40B4-BE49-F238E27FC236}">
                <a16:creationId xmlns:a16="http://schemas.microsoft.com/office/drawing/2014/main" id="{9A47F74B-5587-4D94-9A70-7495D755C8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563638"/>
            <a:ext cx="3225800" cy="242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884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368" y="207226"/>
            <a:ext cx="8291264" cy="636332"/>
          </a:xfrm>
        </p:spPr>
        <p:txBody>
          <a:bodyPr>
            <a:normAutofit fontScale="90000"/>
          </a:bodyPr>
          <a:lstStyle/>
          <a:p>
            <a:r>
              <a:rPr lang="en-CA" dirty="0"/>
              <a:t>Project Delivery Methods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289555613"/>
              </p:ext>
            </p:extLst>
          </p:nvPr>
        </p:nvGraphicFramePr>
        <p:xfrm>
          <a:off x="520112" y="1346632"/>
          <a:ext cx="1472431" cy="125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138147958"/>
              </p:ext>
            </p:extLst>
          </p:nvPr>
        </p:nvGraphicFramePr>
        <p:xfrm>
          <a:off x="2518697" y="1165852"/>
          <a:ext cx="715826" cy="810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472253949"/>
              </p:ext>
            </p:extLst>
          </p:nvPr>
        </p:nvGraphicFramePr>
        <p:xfrm>
          <a:off x="4008620" y="1226721"/>
          <a:ext cx="2259657" cy="8194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26368" y="1198980"/>
            <a:ext cx="170080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350" b="1" u="sng" dirty="0">
                <a:highlight>
                  <a:srgbClr val="FFFF00"/>
                </a:highlight>
              </a:rPr>
              <a:t>Design-Bid-Build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23452" y="787810"/>
            <a:ext cx="170080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350" b="1" u="sng" dirty="0">
                <a:highlight>
                  <a:srgbClr val="FFFF00"/>
                </a:highlight>
              </a:rPr>
              <a:t>Design-Build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78650" y="899715"/>
            <a:ext cx="167418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350" b="1" u="sng" dirty="0"/>
              <a:t>CM as Agent</a:t>
            </a:r>
          </a:p>
        </p:txBody>
      </p: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161702594"/>
              </p:ext>
            </p:extLst>
          </p:nvPr>
        </p:nvGraphicFramePr>
        <p:xfrm>
          <a:off x="6875235" y="851679"/>
          <a:ext cx="1620180" cy="14574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605205" y="525197"/>
            <a:ext cx="199822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350" b="1" u="sng" dirty="0"/>
              <a:t>CM as Constructor</a:t>
            </a:r>
          </a:p>
        </p:txBody>
      </p:sp>
      <p:graphicFrame>
        <p:nvGraphicFramePr>
          <p:cNvPr id="13" name="Diagram 12"/>
          <p:cNvGraphicFramePr/>
          <p:nvPr/>
        </p:nvGraphicFramePr>
        <p:xfrm>
          <a:off x="1655676" y="2312174"/>
          <a:ext cx="3726414" cy="9651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2696244" y="2088514"/>
            <a:ext cx="170080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350" b="1" u="sng" dirty="0"/>
              <a:t>Multi-Prime</a:t>
            </a:r>
          </a:p>
        </p:txBody>
      </p:sp>
      <p:graphicFrame>
        <p:nvGraphicFramePr>
          <p:cNvPr id="15" name="Diagram 14"/>
          <p:cNvGraphicFramePr/>
          <p:nvPr>
            <p:extLst>
              <p:ext uri="{D42A27DB-BD31-4B8C-83A1-F6EECF244321}">
                <p14:modId xmlns:p14="http://schemas.microsoft.com/office/powerpoint/2010/main" val="2080451912"/>
              </p:ext>
            </p:extLst>
          </p:nvPr>
        </p:nvGraphicFramePr>
        <p:xfrm>
          <a:off x="1351988" y="3584567"/>
          <a:ext cx="1566174" cy="10720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7" r:lo="rId28" r:qs="rId29" r:cs="rId30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1298363" y="3393307"/>
            <a:ext cx="170080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350" b="1" u="sng" dirty="0"/>
              <a:t>EPCM</a:t>
            </a:r>
          </a:p>
        </p:txBody>
      </p:sp>
      <p:graphicFrame>
        <p:nvGraphicFramePr>
          <p:cNvPr id="17" name="Diagram 16"/>
          <p:cNvGraphicFramePr/>
          <p:nvPr>
            <p:extLst>
              <p:ext uri="{D42A27DB-BD31-4B8C-83A1-F6EECF244321}">
                <p14:modId xmlns:p14="http://schemas.microsoft.com/office/powerpoint/2010/main" val="928879803"/>
              </p:ext>
            </p:extLst>
          </p:nvPr>
        </p:nvGraphicFramePr>
        <p:xfrm>
          <a:off x="3910617" y="3597864"/>
          <a:ext cx="1585076" cy="1080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2" r:lo="rId33" r:qs="rId34" r:cs="rId35"/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3869922" y="3406604"/>
            <a:ext cx="170080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350" b="1" u="sng" dirty="0">
                <a:highlight>
                  <a:srgbClr val="FFFF00"/>
                </a:highlight>
              </a:rPr>
              <a:t>P3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192942" y="2468755"/>
            <a:ext cx="170080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350" b="1" u="sng" dirty="0">
                <a:highlight>
                  <a:srgbClr val="FFFF00"/>
                </a:highlight>
              </a:rPr>
              <a:t>IPD</a:t>
            </a:r>
          </a:p>
        </p:txBody>
      </p:sp>
      <p:graphicFrame>
        <p:nvGraphicFramePr>
          <p:cNvPr id="20" name="Diagram 19"/>
          <p:cNvGraphicFramePr/>
          <p:nvPr>
            <p:extLst>
              <p:ext uri="{D42A27DB-BD31-4B8C-83A1-F6EECF244321}">
                <p14:modId xmlns:p14="http://schemas.microsoft.com/office/powerpoint/2010/main" val="3506459088"/>
              </p:ext>
            </p:extLst>
          </p:nvPr>
        </p:nvGraphicFramePr>
        <p:xfrm>
          <a:off x="5981113" y="2792791"/>
          <a:ext cx="2155283" cy="19158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7" r:lo="rId38" r:qs="rId39" r:cs="rId40"/>
          </a:graphicData>
        </a:graphic>
      </p:graphicFrame>
    </p:spTree>
    <p:extLst>
      <p:ext uri="{BB962C8B-B14F-4D97-AF65-F5344CB8AC3E}">
        <p14:creationId xmlns:p14="http://schemas.microsoft.com/office/powerpoint/2010/main" val="15185939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C3548-41DB-4BEC-9E3B-128512264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Conclusions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65B21D-28C9-4932-B24E-A599BCB78E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6368" y="915566"/>
            <a:ext cx="8291264" cy="3816424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40000"/>
              </a:lnSpc>
            </a:pPr>
            <a:r>
              <a:rPr lang="en-CA" dirty="0"/>
              <a:t>No universally good or bad project delivery method</a:t>
            </a:r>
          </a:p>
          <a:p>
            <a:pPr>
              <a:lnSpc>
                <a:spcPct val="140000"/>
              </a:lnSpc>
            </a:pPr>
            <a:r>
              <a:rPr lang="en-CA" dirty="0"/>
              <a:t>Owner must clearly identify its </a:t>
            </a:r>
            <a:r>
              <a:rPr lang="en-CA" b="1" dirty="0">
                <a:solidFill>
                  <a:srgbClr val="151C53"/>
                </a:solidFill>
              </a:rPr>
              <a:t>needs</a:t>
            </a:r>
            <a:r>
              <a:rPr lang="en-CA" dirty="0"/>
              <a:t> and </a:t>
            </a:r>
            <a:r>
              <a:rPr lang="en-CA" b="1" dirty="0">
                <a:solidFill>
                  <a:srgbClr val="151C53"/>
                </a:solidFill>
              </a:rPr>
              <a:t>requirements</a:t>
            </a:r>
            <a:r>
              <a:rPr lang="en-CA" dirty="0"/>
              <a:t> to determine which one best suits the project</a:t>
            </a:r>
          </a:p>
          <a:p>
            <a:pPr>
              <a:lnSpc>
                <a:spcPct val="140000"/>
              </a:lnSpc>
            </a:pPr>
            <a:r>
              <a:rPr lang="en-CA" dirty="0"/>
              <a:t>Owner’s choice is largely dependent upon its </a:t>
            </a:r>
            <a:r>
              <a:rPr lang="en-CA" b="1" dirty="0">
                <a:solidFill>
                  <a:srgbClr val="151C53"/>
                </a:solidFill>
              </a:rPr>
              <a:t>knowledge</a:t>
            </a:r>
            <a:r>
              <a:rPr lang="en-CA" dirty="0"/>
              <a:t> and </a:t>
            </a:r>
            <a:r>
              <a:rPr lang="en-CA" b="1" dirty="0">
                <a:solidFill>
                  <a:srgbClr val="151C53"/>
                </a:solidFill>
              </a:rPr>
              <a:t>expertise</a:t>
            </a:r>
            <a:r>
              <a:rPr lang="en-CA" dirty="0"/>
              <a:t> in the field of construction and the nature and importance of the </a:t>
            </a:r>
            <a:r>
              <a:rPr lang="en-CA" b="1" dirty="0">
                <a:solidFill>
                  <a:srgbClr val="151C53"/>
                </a:solidFill>
              </a:rPr>
              <a:t>risks</a:t>
            </a:r>
            <a:r>
              <a:rPr lang="en-CA" dirty="0">
                <a:solidFill>
                  <a:srgbClr val="151C53"/>
                </a:solidFill>
              </a:rPr>
              <a:t> </a:t>
            </a:r>
            <a:r>
              <a:rPr lang="en-CA" dirty="0"/>
              <a:t>it is ready to undertake</a:t>
            </a:r>
          </a:p>
          <a:p>
            <a:pPr>
              <a:lnSpc>
                <a:spcPct val="140000"/>
              </a:lnSpc>
            </a:pPr>
            <a:r>
              <a:rPr lang="en-CA" dirty="0"/>
              <a:t>Contractor must </a:t>
            </a:r>
            <a:r>
              <a:rPr lang="en-CA" b="1" dirty="0">
                <a:solidFill>
                  <a:srgbClr val="151C53"/>
                </a:solidFill>
              </a:rPr>
              <a:t>understand</a:t>
            </a:r>
            <a:r>
              <a:rPr lang="en-CA" dirty="0">
                <a:solidFill>
                  <a:srgbClr val="151C53"/>
                </a:solidFill>
              </a:rPr>
              <a:t> </a:t>
            </a:r>
            <a:r>
              <a:rPr lang="en-CA" dirty="0"/>
              <a:t>the responsibilities, risks, and rewards associated with the project’s delivery method</a:t>
            </a:r>
          </a:p>
          <a:p>
            <a:pPr>
              <a:lnSpc>
                <a:spcPct val="140000"/>
              </a:lnSpc>
            </a:pPr>
            <a:r>
              <a:rPr lang="en-CA" dirty="0"/>
              <a:t>Ultimately, a proper appreciation of the different project delivery methods will lead to more efficient project deliveries through </a:t>
            </a:r>
            <a:r>
              <a:rPr lang="en-CA" b="1" dirty="0">
                <a:solidFill>
                  <a:srgbClr val="151C53"/>
                </a:solidFill>
              </a:rPr>
              <a:t>less adversarial relationships </a:t>
            </a:r>
            <a:r>
              <a:rPr lang="en-CA" dirty="0"/>
              <a:t>and </a:t>
            </a:r>
            <a:r>
              <a:rPr lang="en-CA" b="1" dirty="0">
                <a:solidFill>
                  <a:srgbClr val="151C53"/>
                </a:solidFill>
              </a:rPr>
              <a:t>fewer unwelcomed surprises</a:t>
            </a:r>
          </a:p>
        </p:txBody>
      </p:sp>
    </p:spTree>
    <p:extLst>
      <p:ext uri="{BB962C8B-B14F-4D97-AF65-F5344CB8AC3E}">
        <p14:creationId xmlns:p14="http://schemas.microsoft.com/office/powerpoint/2010/main" val="1016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6DB2D-5C63-4230-8863-3D4E4903D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cap="all" dirty="0"/>
              <a:t>Introduction and Background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5E2410B-E1F4-408E-8966-1CB39B8104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I’ve been working with Revay and Associates Limited in the Calgary office since 2001</a:t>
            </a:r>
          </a:p>
          <a:p>
            <a:r>
              <a:rPr lang="en-US" sz="2000" dirty="0"/>
              <a:t>I like “</a:t>
            </a:r>
            <a:r>
              <a:rPr lang="en-US" sz="2000" dirty="0" err="1"/>
              <a:t>Procastibaking</a:t>
            </a:r>
            <a:r>
              <a:rPr lang="en-US" sz="2000" dirty="0"/>
              <a:t>” and hiking (slow walks in nature)</a:t>
            </a:r>
          </a:p>
          <a:p>
            <a:endParaRPr lang="en-US" dirty="0"/>
          </a:p>
        </p:txBody>
      </p:sp>
      <p:pic>
        <p:nvPicPr>
          <p:cNvPr id="1026" name="D85CFEBE-DC7C-4522-83D0-6729FD59F5C7" descr="D85CFEBE-DC7C-4522-83D0-6729FD59F5C7">
            <a:extLst>
              <a:ext uri="{FF2B5EF4-FFF2-40B4-BE49-F238E27FC236}">
                <a16:creationId xmlns:a16="http://schemas.microsoft.com/office/drawing/2014/main" id="{876E16E8-32FF-4566-AE75-5E2E355377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21" r="15330"/>
          <a:stretch/>
        </p:blipFill>
        <p:spPr bwMode="auto">
          <a:xfrm rot="4210079">
            <a:off x="1200863" y="2759142"/>
            <a:ext cx="1600046" cy="1698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1D541912-DACE-4826-9F19-1CC5B201378E" descr="1D541912-DACE-4826-9F19-1CC5B201378E">
            <a:extLst>
              <a:ext uri="{FF2B5EF4-FFF2-40B4-BE49-F238E27FC236}">
                <a16:creationId xmlns:a16="http://schemas.microsoft.com/office/drawing/2014/main" id="{7C1B89EA-038B-4256-954C-B2EDF7311D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63"/>
          <a:stretch/>
        </p:blipFill>
        <p:spPr bwMode="auto">
          <a:xfrm rot="6391279">
            <a:off x="6500769" y="2817255"/>
            <a:ext cx="1557744" cy="1415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9B45CC64-605C-4185-B9F9-3B4ACBC1A48E" descr="9B45CC64-605C-4185-B9F9-3B4ACBC1A48E">
            <a:extLst>
              <a:ext uri="{FF2B5EF4-FFF2-40B4-BE49-F238E27FC236}">
                <a16:creationId xmlns:a16="http://schemas.microsoft.com/office/drawing/2014/main" id="{A7236BA9-EBD4-4AD6-AB0C-D738E53B03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708593" y="2803480"/>
            <a:ext cx="1822915" cy="1359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49215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C9C29-D478-445C-92BC-D8F7FA39FF9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CA" dirty="0"/>
              <a:t>Questions &amp; Discussion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4DCB5-CD48-4D27-A347-A2CC4F1BC4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CA" sz="2800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1655282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6DB2D-5C63-4230-8863-3D4E4903D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cap="all" dirty="0"/>
              <a:t>Introduction and Background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BE2CD42-ECD2-4F68-A869-347E2C176B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6368" y="3651870"/>
            <a:ext cx="8291264" cy="9427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I am NOT a lawyer</a:t>
            </a:r>
          </a:p>
        </p:txBody>
      </p:sp>
      <p:pic>
        <p:nvPicPr>
          <p:cNvPr id="6146" name="Picture 2" descr="Image result for warning image free">
            <a:extLst>
              <a:ext uri="{FF2B5EF4-FFF2-40B4-BE49-F238E27FC236}">
                <a16:creationId xmlns:a16="http://schemas.microsoft.com/office/drawing/2014/main" id="{0BBEDE7F-0B99-4E28-92F7-B3A3DDE5C6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868" y="1059582"/>
            <a:ext cx="2376264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9836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C3548-41DB-4BEC-9E3B-128512264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Common Issues in Construction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65B21D-28C9-4932-B24E-A599BCB78E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6368" y="1342334"/>
            <a:ext cx="8291264" cy="1365111"/>
          </a:xfrm>
        </p:spPr>
        <p:txBody>
          <a:bodyPr>
            <a:normAutofit/>
          </a:bodyPr>
          <a:lstStyle/>
          <a:p>
            <a:r>
              <a:rPr lang="en-US" dirty="0"/>
              <a:t>What we are building?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F33B3CA7-33CE-4CC8-9795-69CFCEAC8005}"/>
              </a:ext>
            </a:extLst>
          </p:cNvPr>
          <p:cNvSpPr txBox="1">
            <a:spLocks/>
          </p:cNvSpPr>
          <p:nvPr/>
        </p:nvSpPr>
        <p:spPr>
          <a:xfrm>
            <a:off x="578768" y="3147814"/>
            <a:ext cx="8291264" cy="15992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600"/>
              </a:spcBef>
              <a:buClr>
                <a:srgbClr val="CC9900"/>
              </a:buClr>
              <a:buFont typeface="Arial" pitchFamily="34" charset="0"/>
              <a:buChar char="»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600"/>
              </a:spcBef>
              <a:buClr>
                <a:srgbClr val="151C53"/>
              </a:buClr>
              <a:buFont typeface="Arial" pitchFamily="34" charset="0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600"/>
              </a:spcBef>
              <a:buClr>
                <a:srgbClr val="151C53"/>
              </a:buClr>
              <a:buFont typeface="Arial" pitchFamily="34" charset="0"/>
              <a:buChar char="»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543050" indent="-171450" algn="l" defTabSz="914400" rtl="0" eaLnBrk="1" latinLnBrk="0" hangingPunct="1">
              <a:lnSpc>
                <a:spcPct val="150000"/>
              </a:lnSpc>
              <a:spcBef>
                <a:spcPts val="600"/>
              </a:spcBef>
              <a:buClr>
                <a:srgbClr val="151C53"/>
              </a:buClr>
              <a:buFont typeface="Arial" pitchFamily="34" charset="0"/>
              <a:buChar char="»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00250" indent="-171450" algn="l" defTabSz="914400" rtl="0" eaLnBrk="1" latinLnBrk="0" hangingPunct="1">
              <a:lnSpc>
                <a:spcPct val="150000"/>
              </a:lnSpc>
              <a:spcBef>
                <a:spcPts val="600"/>
              </a:spcBef>
              <a:buClr>
                <a:srgbClr val="151C53"/>
              </a:buClr>
              <a:buFont typeface="Arial" pitchFamily="34" charset="0"/>
              <a:buChar char="»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When does it need to be finished?</a:t>
            </a:r>
          </a:p>
        </p:txBody>
      </p:sp>
      <p:pic>
        <p:nvPicPr>
          <p:cNvPr id="10" name="Picture 9" descr="A close up of a box&#10;&#10;Description automatically generated">
            <a:extLst>
              <a:ext uri="{FF2B5EF4-FFF2-40B4-BE49-F238E27FC236}">
                <a16:creationId xmlns:a16="http://schemas.microsoft.com/office/drawing/2014/main" id="{CA69ADB9-FA97-4BF1-A2B9-3FD4FAF2B3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843558"/>
            <a:ext cx="1872208" cy="1863887"/>
          </a:xfrm>
          <a:prstGeom prst="rect">
            <a:avLst/>
          </a:prstGeom>
        </p:spPr>
      </p:pic>
      <p:pic>
        <p:nvPicPr>
          <p:cNvPr id="12" name="Picture 11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844CEA29-254F-4A34-8687-104B6EC23A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787774"/>
            <a:ext cx="2448272" cy="1625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027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C3548-41DB-4BEC-9E3B-128512264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Common Issues in Construction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65B21D-28C9-4932-B24E-A599BCB78E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6368" y="1342334"/>
            <a:ext cx="8291264" cy="1365111"/>
          </a:xfrm>
        </p:spPr>
        <p:txBody>
          <a:bodyPr>
            <a:normAutofit/>
          </a:bodyPr>
          <a:lstStyle/>
          <a:p>
            <a:r>
              <a:rPr lang="en-US" dirty="0"/>
              <a:t>How much will it cost?</a:t>
            </a:r>
          </a:p>
        </p:txBody>
      </p:sp>
      <p:pic>
        <p:nvPicPr>
          <p:cNvPr id="5122" name="Picture 2" descr="Image result for dollar sign image free">
            <a:extLst>
              <a:ext uri="{FF2B5EF4-FFF2-40B4-BE49-F238E27FC236}">
                <a16:creationId xmlns:a16="http://schemas.microsoft.com/office/drawing/2014/main" id="{4B554EB5-8CB5-4C43-9E0C-DA3CDB4F4D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635882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34370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0A3E3-5287-4FB9-882E-C989BFD4C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cap="all" dirty="0"/>
              <a:t>Project Delivery Methods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F54AFA-61CB-4196-89B4-0E1C5EE642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CA" sz="2800" dirty="0"/>
          </a:p>
          <a:p>
            <a:pPr marL="0" indent="0" algn="ctr">
              <a:buNone/>
            </a:pPr>
            <a:r>
              <a:rPr lang="en-CA" sz="3600" dirty="0"/>
              <a:t>Which one is best?</a:t>
            </a:r>
          </a:p>
        </p:txBody>
      </p:sp>
    </p:spTree>
    <p:extLst>
      <p:ext uri="{BB962C8B-B14F-4D97-AF65-F5344CB8AC3E}">
        <p14:creationId xmlns:p14="http://schemas.microsoft.com/office/powerpoint/2010/main" val="1074366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C3548-41DB-4BEC-9E3B-128512264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Contracting Strategies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65B21D-28C9-4932-B24E-A599BCB78E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Design – Bid – Build </a:t>
            </a:r>
            <a:r>
              <a:rPr lang="en-US" dirty="0">
                <a:highlight>
                  <a:srgbClr val="FFFF00"/>
                </a:highlight>
              </a:rPr>
              <a:t>(similar to EPCM)</a:t>
            </a:r>
          </a:p>
          <a:p>
            <a:r>
              <a:rPr lang="en-US" dirty="0"/>
              <a:t>Design – Build </a:t>
            </a:r>
            <a:r>
              <a:rPr lang="en-US" dirty="0">
                <a:highlight>
                  <a:srgbClr val="FFFF00"/>
                </a:highlight>
              </a:rPr>
              <a:t>(similar to EPC)</a:t>
            </a:r>
          </a:p>
          <a:p>
            <a:r>
              <a:rPr lang="en-US" dirty="0"/>
              <a:t>Public Private Partnerships (PPP or P3)</a:t>
            </a:r>
          </a:p>
          <a:p>
            <a:r>
              <a:rPr lang="en-US" dirty="0"/>
              <a:t>Integrated Project Delivery (IPD)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350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vay">
      <a:dk1>
        <a:srgbClr val="000000"/>
      </a:dk1>
      <a:lt1>
        <a:srgbClr val="FFFFFF"/>
      </a:lt1>
      <a:dk2>
        <a:srgbClr val="A6A6A6"/>
      </a:dk2>
      <a:lt2>
        <a:srgbClr val="CC9900"/>
      </a:lt2>
      <a:accent1>
        <a:srgbClr val="000000"/>
      </a:accent1>
      <a:accent2>
        <a:srgbClr val="151C53"/>
      </a:accent2>
      <a:accent3>
        <a:srgbClr val="A6A6A6"/>
      </a:accent3>
      <a:accent4>
        <a:srgbClr val="666666"/>
      </a:accent4>
      <a:accent5>
        <a:srgbClr val="434343"/>
      </a:accent5>
      <a:accent6>
        <a:srgbClr val="A87C00"/>
      </a:accent6>
      <a:hlink>
        <a:srgbClr val="151C53"/>
      </a:hlink>
      <a:folHlink>
        <a:srgbClr val="66666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3410</TotalTime>
  <Words>2102</Words>
  <Application>Microsoft Office PowerPoint</Application>
  <PresentationFormat>On-screen Show (16:9)</PresentationFormat>
  <Paragraphs>362</Paragraphs>
  <Slides>40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3" baseType="lpstr">
      <vt:lpstr>Arial</vt:lpstr>
      <vt:lpstr>Calibri</vt:lpstr>
      <vt:lpstr>Office Theme</vt:lpstr>
      <vt:lpstr>Project Initiation and Planning </vt:lpstr>
      <vt:lpstr>AGENDA</vt:lpstr>
      <vt:lpstr>Introduction and Background</vt:lpstr>
      <vt:lpstr>Introduction and Background</vt:lpstr>
      <vt:lpstr>Introduction and Background</vt:lpstr>
      <vt:lpstr>Common Issues in Construction</vt:lpstr>
      <vt:lpstr>Common Issues in Construction</vt:lpstr>
      <vt:lpstr>Project Delivery Methods</vt:lpstr>
      <vt:lpstr>Contracting Strategies</vt:lpstr>
      <vt:lpstr>Design-Bid-Build</vt:lpstr>
      <vt:lpstr>Design-Bid-Build</vt:lpstr>
      <vt:lpstr>Design-Bid-Build</vt:lpstr>
      <vt:lpstr>Design-Bid-Build</vt:lpstr>
      <vt:lpstr>Design-Bid-Build</vt:lpstr>
      <vt:lpstr>Design-Bid-Build</vt:lpstr>
      <vt:lpstr>Design-Bid-Build – Examples</vt:lpstr>
      <vt:lpstr>Design-Build</vt:lpstr>
      <vt:lpstr>Design-Build</vt:lpstr>
      <vt:lpstr>Design-Build</vt:lpstr>
      <vt:lpstr>Design-Build</vt:lpstr>
      <vt:lpstr>3. Design-Build</vt:lpstr>
      <vt:lpstr>Design-Build</vt:lpstr>
      <vt:lpstr>Design-Build – Examples</vt:lpstr>
      <vt:lpstr>Public Private Partnerships (P3)</vt:lpstr>
      <vt:lpstr>Public Private Partnerships (P3)</vt:lpstr>
      <vt:lpstr>Public Private Partnerships (P3)</vt:lpstr>
      <vt:lpstr>Public Private Partnerships (P3)</vt:lpstr>
      <vt:lpstr>Public Private Partnerships (P3)</vt:lpstr>
      <vt:lpstr>Public Private Partnerships (P3)</vt:lpstr>
      <vt:lpstr>Public Private Partnerships (P3) – Examples</vt:lpstr>
      <vt:lpstr>Collaborative Contracting</vt:lpstr>
      <vt:lpstr>Integrated Project Delivery (IPD)</vt:lpstr>
      <vt:lpstr>Integrated Project Delivery (IPD)</vt:lpstr>
      <vt:lpstr>Integrated Project Delivery (IPD) </vt:lpstr>
      <vt:lpstr>Integrated Project Delivery (IPD)</vt:lpstr>
      <vt:lpstr>Integrated Project Delivery</vt:lpstr>
      <vt:lpstr>Integrated Project Delivery (IPD)</vt:lpstr>
      <vt:lpstr>Project Delivery Methods</vt:lpstr>
      <vt:lpstr>Conclusions</vt:lpstr>
      <vt:lpstr>Questions &amp; Discussion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 Al-Ahmad</dc:creator>
  <cp:lastModifiedBy>Michelle McMillan</cp:lastModifiedBy>
  <cp:revision>335</cp:revision>
  <cp:lastPrinted>2016-02-22T16:40:36Z</cp:lastPrinted>
  <dcterms:created xsi:type="dcterms:W3CDTF">2015-09-25T12:50:06Z</dcterms:created>
  <dcterms:modified xsi:type="dcterms:W3CDTF">2019-11-26T01:56:29Z</dcterms:modified>
</cp:coreProperties>
</file>